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7" r:id="rId40"/>
    <p:sldId id="295" r:id="rId41"/>
    <p:sldId id="296" r:id="rId42"/>
    <p:sldId id="269" r:id="rId43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82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9" autoAdjust="0"/>
    <p:restoredTop sz="94628" autoAdjust="0"/>
  </p:normalViewPr>
  <p:slideViewPr>
    <p:cSldViewPr>
      <p:cViewPr>
        <p:scale>
          <a:sx n="80" d="100"/>
          <a:sy n="80" d="100"/>
        </p:scale>
        <p:origin x="-864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../slides/slide3.xml"/><Relationship Id="rId1" Type="http://schemas.openxmlformats.org/officeDocument/2006/relationships/image" Target="../media/image3.png"/><Relationship Id="rId5" Type="http://schemas.openxmlformats.org/officeDocument/2006/relationships/slide" Target="../slides/slide4.xml"/><Relationship Id="rId4" Type="http://schemas.openxmlformats.org/officeDocument/2006/relationships/image" Target="../media/image5.jpeg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slide" Target="../slides/slide40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slide" Target="../slides/slide6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slide" Target="../slides/slide9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slide" Target="../slides/slide13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slide" Target="../slides/slide19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slide" Target="../slides/slide24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slide" Target="../slides/slide28.xml"/><Relationship Id="rId1" Type="http://schemas.openxmlformats.org/officeDocument/2006/relationships/slide" Target="../slides/slide27.xml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slide" Target="../slides/slide34.xml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slide" Target="../slides/slide36.xm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A30EFD-3EC7-4300-A31F-0077CC383A4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ECC8200A-3446-45BE-9930-70C56AE60106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endParaRPr lang="pt-PT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>
              <a:snd r:embed="rId8" name="voltage.wav"/>
            </a:hlinkClick>
          </dgm14:cNvPr>
        </a:ext>
      </dgm:extLst>
    </dgm:pt>
    <dgm:pt modelId="{1D4D3BA4-2A40-430F-BE21-44F82DD1F116}" type="parTrans" cxnId="{26FACAAB-34E6-41D3-8E8E-C8D7C99DEC65}">
      <dgm:prSet/>
      <dgm:spPr/>
      <dgm:t>
        <a:bodyPr/>
        <a:lstStyle/>
        <a:p>
          <a:endParaRPr lang="pt-PT"/>
        </a:p>
      </dgm:t>
    </dgm:pt>
    <dgm:pt modelId="{C0037BE7-3388-4FD4-92B1-13F8130EAF62}" type="sibTrans" cxnId="{26FACAAB-34E6-41D3-8E8E-C8D7C99DEC65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PT" dirty="0">
            <a:solidFill>
              <a:schemeClr val="bg1"/>
            </a:solidFill>
          </a:endParaRPr>
        </a:p>
      </dgm:t>
    </dgm:pt>
    <dgm:pt modelId="{BBEC31C6-AA05-43CE-AF91-F4B82B3F1A2C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0"/>
          <a:endParaRPr lang="pt-PT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>
              <a:snd r:embed="rId8" name="voltage.wav"/>
            </a:hlinkClick>
          </dgm14:cNvPr>
        </a:ext>
      </dgm:extLst>
    </dgm:pt>
    <dgm:pt modelId="{77DD8673-2B21-4892-8AF1-7789AC20B24F}" type="parTrans" cxnId="{CCF8051B-43D0-48B6-AE40-BC625E576228}">
      <dgm:prSet/>
      <dgm:spPr/>
      <dgm:t>
        <a:bodyPr/>
        <a:lstStyle/>
        <a:p>
          <a:endParaRPr lang="pt-PT"/>
        </a:p>
      </dgm:t>
    </dgm:pt>
    <dgm:pt modelId="{A4424A71-133C-4A0C-AA37-F4F7CB6EA2D8}" type="sibTrans" cxnId="{CCF8051B-43D0-48B6-AE40-BC625E576228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PT" dirty="0"/>
        </a:p>
      </dgm:t>
    </dgm:pt>
    <dgm:pt modelId="{4DB60D16-C8B8-4B31-9840-1A530052ABDE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rtl="0"/>
          <a:endParaRPr lang="pt-PT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>
              <a:snd r:embed="rId9" name="click.wav"/>
            </a:hlinkClick>
          </dgm14:cNvPr>
        </a:ext>
      </dgm:extLst>
    </dgm:pt>
    <dgm:pt modelId="{A86AF508-BF91-4996-937C-97CD786A3744}" type="parTrans" cxnId="{694F1687-9B09-4AF6-B53B-165D3A0B6CB9}">
      <dgm:prSet/>
      <dgm:spPr/>
      <dgm:t>
        <a:bodyPr/>
        <a:lstStyle/>
        <a:p>
          <a:endParaRPr lang="pt-PT"/>
        </a:p>
      </dgm:t>
    </dgm:pt>
    <dgm:pt modelId="{80DDFECB-8FA3-42BC-AB53-D1F31CBE49F8}" type="sibTrans" cxnId="{694F1687-9B09-4AF6-B53B-165D3A0B6CB9}">
      <dgm:prSet/>
      <dgm:spPr/>
      <dgm:t>
        <a:bodyPr/>
        <a:lstStyle/>
        <a:p>
          <a:endParaRPr lang="pt-PT"/>
        </a:p>
      </dgm:t>
    </dgm:pt>
    <dgm:pt modelId="{C264ABCF-BA8A-41E2-BDFF-D4CAF63495B7}" type="pres">
      <dgm:prSet presAssocID="{ABA30EFD-3EC7-4300-A31F-0077CC383A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16F6FF14-802D-4B8B-A384-E0A62A6F79A7}" type="pres">
      <dgm:prSet presAssocID="{ECC8200A-3446-45BE-9930-70C56AE60106}" presName="node" presStyleLbl="node1" presStyleIdx="0" presStyleCnt="3" custScaleX="122832" custScaleY="13460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FB6A4B7-1D2C-4C1A-9298-489D24773374}" type="pres">
      <dgm:prSet presAssocID="{C0037BE7-3388-4FD4-92B1-13F8130EAF62}" presName="sibTrans" presStyleLbl="sibTrans2D1" presStyleIdx="0" presStyleCnt="2" custFlipVert="1" custFlipHor="0" custScaleX="169049" custScaleY="93932" custLinFactX="758385" custLinFactY="209000" custLinFactNeighborX="800000" custLinFactNeighborY="300000"/>
      <dgm:spPr/>
      <dgm:t>
        <a:bodyPr/>
        <a:lstStyle/>
        <a:p>
          <a:endParaRPr lang="pt-PT"/>
        </a:p>
      </dgm:t>
    </dgm:pt>
    <dgm:pt modelId="{7CEB272B-CDFC-446E-98E6-3DABEBF147A8}" type="pres">
      <dgm:prSet presAssocID="{C0037BE7-3388-4FD4-92B1-13F8130EAF62}" presName="connectorText" presStyleLbl="sibTrans2D1" presStyleIdx="0" presStyleCnt="2"/>
      <dgm:spPr/>
      <dgm:t>
        <a:bodyPr/>
        <a:lstStyle/>
        <a:p>
          <a:endParaRPr lang="pt-PT"/>
        </a:p>
      </dgm:t>
    </dgm:pt>
    <dgm:pt modelId="{BB5E2B36-0D92-45FB-83C0-F886C9E3527F}" type="pres">
      <dgm:prSet presAssocID="{BBEC31C6-AA05-43CE-AF91-F4B82B3F1A2C}" presName="node" presStyleLbl="node1" presStyleIdx="1" presStyleCnt="3" custScaleX="126748" custScaleY="14830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8786A8B-543F-41D5-8215-A4434957D954}" type="pres">
      <dgm:prSet presAssocID="{A4424A71-133C-4A0C-AA37-F4F7CB6EA2D8}" presName="sibTrans" presStyleLbl="sibTrans2D1" presStyleIdx="1" presStyleCnt="2" custFlipVert="0" custFlipHor="0" custScaleX="17303" custScaleY="159763" custLinFactX="300000" custLinFactY="225458" custLinFactNeighborX="307209" custLinFactNeighborY="300000"/>
      <dgm:spPr/>
      <dgm:t>
        <a:bodyPr/>
        <a:lstStyle/>
        <a:p>
          <a:endParaRPr lang="pt-PT"/>
        </a:p>
      </dgm:t>
    </dgm:pt>
    <dgm:pt modelId="{AAD56D13-F4A8-4FBC-AAC3-9705D9BC1373}" type="pres">
      <dgm:prSet presAssocID="{A4424A71-133C-4A0C-AA37-F4F7CB6EA2D8}" presName="connectorText" presStyleLbl="sibTrans2D1" presStyleIdx="1" presStyleCnt="2"/>
      <dgm:spPr/>
      <dgm:t>
        <a:bodyPr/>
        <a:lstStyle/>
        <a:p>
          <a:endParaRPr lang="pt-PT"/>
        </a:p>
      </dgm:t>
    </dgm:pt>
    <dgm:pt modelId="{9EA664C4-0056-494C-BC04-EED2A85D0057}" type="pres">
      <dgm:prSet presAssocID="{4DB60D16-C8B8-4B31-9840-1A530052ABDE}" presName="node" presStyleLbl="node1" presStyleIdx="2" presStyleCnt="3" custScaleX="127415" custScaleY="14281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F50DAE6E-A1D0-48E5-843D-0D1029333247}" type="presOf" srcId="{ABA30EFD-3EC7-4300-A31F-0077CC383A40}" destId="{C264ABCF-BA8A-41E2-BDFF-D4CAF63495B7}" srcOrd="0" destOrd="0" presId="urn:microsoft.com/office/officeart/2005/8/layout/process1"/>
    <dgm:cxn modelId="{C6705618-FFAB-4DF2-8E8F-1D42BE708BEB}" type="presOf" srcId="{ECC8200A-3446-45BE-9930-70C56AE60106}" destId="{16F6FF14-802D-4B8B-A384-E0A62A6F79A7}" srcOrd="0" destOrd="0" presId="urn:microsoft.com/office/officeart/2005/8/layout/process1"/>
    <dgm:cxn modelId="{D005CF84-C6B1-457A-B3E0-D503C8C3AA5A}" type="presOf" srcId="{A4424A71-133C-4A0C-AA37-F4F7CB6EA2D8}" destId="{AAD56D13-F4A8-4FBC-AAC3-9705D9BC1373}" srcOrd="1" destOrd="0" presId="urn:microsoft.com/office/officeart/2005/8/layout/process1"/>
    <dgm:cxn modelId="{716EB595-396F-4C02-99E2-5BC0E06C0D99}" type="presOf" srcId="{C0037BE7-3388-4FD4-92B1-13F8130EAF62}" destId="{5FB6A4B7-1D2C-4C1A-9298-489D24773374}" srcOrd="0" destOrd="0" presId="urn:microsoft.com/office/officeart/2005/8/layout/process1"/>
    <dgm:cxn modelId="{C3F0A4B0-BE71-49E9-A90F-292D0FEC535D}" type="presOf" srcId="{BBEC31C6-AA05-43CE-AF91-F4B82B3F1A2C}" destId="{BB5E2B36-0D92-45FB-83C0-F886C9E3527F}" srcOrd="0" destOrd="0" presId="urn:microsoft.com/office/officeart/2005/8/layout/process1"/>
    <dgm:cxn modelId="{B032009B-285B-4EBC-B354-3A8F902903BF}" type="presOf" srcId="{C0037BE7-3388-4FD4-92B1-13F8130EAF62}" destId="{7CEB272B-CDFC-446E-98E6-3DABEBF147A8}" srcOrd="1" destOrd="0" presId="urn:microsoft.com/office/officeart/2005/8/layout/process1"/>
    <dgm:cxn modelId="{CCF8051B-43D0-48B6-AE40-BC625E576228}" srcId="{ABA30EFD-3EC7-4300-A31F-0077CC383A40}" destId="{BBEC31C6-AA05-43CE-AF91-F4B82B3F1A2C}" srcOrd="1" destOrd="0" parTransId="{77DD8673-2B21-4892-8AF1-7789AC20B24F}" sibTransId="{A4424A71-133C-4A0C-AA37-F4F7CB6EA2D8}"/>
    <dgm:cxn modelId="{CDF64A11-F67C-405C-8BD1-C2FB9E36D98B}" type="presOf" srcId="{A4424A71-133C-4A0C-AA37-F4F7CB6EA2D8}" destId="{58786A8B-543F-41D5-8215-A4434957D954}" srcOrd="0" destOrd="0" presId="urn:microsoft.com/office/officeart/2005/8/layout/process1"/>
    <dgm:cxn modelId="{26FACAAB-34E6-41D3-8E8E-C8D7C99DEC65}" srcId="{ABA30EFD-3EC7-4300-A31F-0077CC383A40}" destId="{ECC8200A-3446-45BE-9930-70C56AE60106}" srcOrd="0" destOrd="0" parTransId="{1D4D3BA4-2A40-430F-BE21-44F82DD1F116}" sibTransId="{C0037BE7-3388-4FD4-92B1-13F8130EAF62}"/>
    <dgm:cxn modelId="{64562CEC-C4BB-41E6-95A2-F2A9D3975054}" type="presOf" srcId="{4DB60D16-C8B8-4B31-9840-1A530052ABDE}" destId="{9EA664C4-0056-494C-BC04-EED2A85D0057}" srcOrd="0" destOrd="0" presId="urn:microsoft.com/office/officeart/2005/8/layout/process1"/>
    <dgm:cxn modelId="{694F1687-9B09-4AF6-B53B-165D3A0B6CB9}" srcId="{ABA30EFD-3EC7-4300-A31F-0077CC383A40}" destId="{4DB60D16-C8B8-4B31-9840-1A530052ABDE}" srcOrd="2" destOrd="0" parTransId="{A86AF508-BF91-4996-937C-97CD786A3744}" sibTransId="{80DDFECB-8FA3-42BC-AB53-D1F31CBE49F8}"/>
    <dgm:cxn modelId="{09D51474-9235-4D3F-869A-DC3AEF6CACE6}" type="presParOf" srcId="{C264ABCF-BA8A-41E2-BDFF-D4CAF63495B7}" destId="{16F6FF14-802D-4B8B-A384-E0A62A6F79A7}" srcOrd="0" destOrd="0" presId="urn:microsoft.com/office/officeart/2005/8/layout/process1"/>
    <dgm:cxn modelId="{0B4A9EE8-FA56-43F1-8530-4700B0680BCC}" type="presParOf" srcId="{C264ABCF-BA8A-41E2-BDFF-D4CAF63495B7}" destId="{5FB6A4B7-1D2C-4C1A-9298-489D24773374}" srcOrd="1" destOrd="0" presId="urn:microsoft.com/office/officeart/2005/8/layout/process1"/>
    <dgm:cxn modelId="{70A8CF17-653E-467F-85A3-12C27D67CC2B}" type="presParOf" srcId="{5FB6A4B7-1D2C-4C1A-9298-489D24773374}" destId="{7CEB272B-CDFC-446E-98E6-3DABEBF147A8}" srcOrd="0" destOrd="0" presId="urn:microsoft.com/office/officeart/2005/8/layout/process1"/>
    <dgm:cxn modelId="{4E5F5DBE-4B32-47F5-B370-86A0953946FA}" type="presParOf" srcId="{C264ABCF-BA8A-41E2-BDFF-D4CAF63495B7}" destId="{BB5E2B36-0D92-45FB-83C0-F886C9E3527F}" srcOrd="2" destOrd="0" presId="urn:microsoft.com/office/officeart/2005/8/layout/process1"/>
    <dgm:cxn modelId="{A3E7762D-C9D6-43AE-8385-066C74577C05}" type="presParOf" srcId="{C264ABCF-BA8A-41E2-BDFF-D4CAF63495B7}" destId="{58786A8B-543F-41D5-8215-A4434957D954}" srcOrd="3" destOrd="0" presId="urn:microsoft.com/office/officeart/2005/8/layout/process1"/>
    <dgm:cxn modelId="{BDF7739A-69F8-4680-8D55-90B4D8009714}" type="presParOf" srcId="{58786A8B-543F-41D5-8215-A4434957D954}" destId="{AAD56D13-F4A8-4FBC-AAC3-9705D9BC1373}" srcOrd="0" destOrd="0" presId="urn:microsoft.com/office/officeart/2005/8/layout/process1"/>
    <dgm:cxn modelId="{1FE4A9B3-E148-4695-A050-176E534B5701}" type="presParOf" srcId="{C264ABCF-BA8A-41E2-BDFF-D4CAF63495B7}" destId="{9EA664C4-0056-494C-BC04-EED2A85D005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1619561-6334-40D9-AEBA-9C44A6C9F91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20DDA08B-5938-4348-B47C-09F0F3D3549C}">
      <dgm:prSet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 sz="2000" b="1" dirty="0" smtClean="0">
              <a:latin typeface="Comic Sans MS" pitchFamily="66" charset="0"/>
            </a:rPr>
            <a:t>Grava apenas uma vez</a:t>
          </a:r>
          <a:endParaRPr lang="pt-PT" sz="2000" b="1" dirty="0">
            <a:latin typeface="Comic Sans MS" pitchFamily="66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>
              <a:snd r:embed="rId8" name="voltage.wav"/>
            </a:hlinkClick>
          </dgm14:cNvPr>
        </a:ext>
      </dgm:extLst>
    </dgm:pt>
    <dgm:pt modelId="{EFF8D5BD-003F-499F-B96D-A01A40829F3F}" type="parTrans" cxnId="{22D2020B-8B2A-437A-99EE-70AB4D77FACB}">
      <dgm:prSet/>
      <dgm:spPr/>
      <dgm:t>
        <a:bodyPr/>
        <a:lstStyle/>
        <a:p>
          <a:endParaRPr lang="pt-PT"/>
        </a:p>
      </dgm:t>
    </dgm:pt>
    <dgm:pt modelId="{75732F9B-9904-4A5E-95E3-F015E239F750}" type="sibTrans" cxnId="{22D2020B-8B2A-437A-99EE-70AB4D77FACB}">
      <dgm:prSet/>
      <dgm:spPr/>
      <dgm:t>
        <a:bodyPr/>
        <a:lstStyle/>
        <a:p>
          <a:endParaRPr lang="pt-PT"/>
        </a:p>
      </dgm:t>
    </dgm:pt>
    <dgm:pt modelId="{14B9F43F-7F87-40BF-8924-67714BD509FB}">
      <dgm:prSet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 sz="2000" b="1" dirty="0" smtClean="0">
              <a:latin typeface="Comic Sans MS" pitchFamily="66" charset="0"/>
            </a:rPr>
            <a:t>Regrava</a:t>
          </a:r>
          <a:endParaRPr lang="pt-PT" sz="2000" b="1" dirty="0">
            <a:latin typeface="Comic Sans MS" pitchFamily="66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>
              <a:snd r:embed="rId9" name="click.wav"/>
            </a:hlinkClick>
          </dgm14:cNvPr>
        </a:ext>
      </dgm:extLst>
    </dgm:pt>
    <dgm:pt modelId="{DAB0552D-042F-4116-B5EB-B01022651FF0}" type="parTrans" cxnId="{777C8FA4-CAA6-4467-BD9F-2D6D28422E93}">
      <dgm:prSet/>
      <dgm:spPr/>
      <dgm:t>
        <a:bodyPr/>
        <a:lstStyle/>
        <a:p>
          <a:endParaRPr lang="pt-PT"/>
        </a:p>
      </dgm:t>
    </dgm:pt>
    <dgm:pt modelId="{5E040F2D-0796-4773-BA78-393C2B36467F}" type="sibTrans" cxnId="{777C8FA4-CAA6-4467-BD9F-2D6D28422E93}">
      <dgm:prSet/>
      <dgm:spPr/>
      <dgm:t>
        <a:bodyPr/>
        <a:lstStyle/>
        <a:p>
          <a:endParaRPr lang="pt-PT"/>
        </a:p>
      </dgm:t>
    </dgm:pt>
    <dgm:pt modelId="{C6908C8D-ACE5-4B01-A8E5-D6376C79128D}">
      <dgm:prSet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 sz="2000" b="1" dirty="0" smtClean="0">
              <a:latin typeface="Comic Sans MS" pitchFamily="66" charset="0"/>
            </a:rPr>
            <a:t>Apenas de Leitura</a:t>
          </a:r>
          <a:endParaRPr lang="pt-PT" sz="2000" b="1" dirty="0">
            <a:latin typeface="Comic Sans MS" pitchFamily="66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>
              <a:snd r:embed="rId8" name="voltage.wav"/>
            </a:hlinkClick>
          </dgm14:cNvPr>
        </a:ext>
      </dgm:extLst>
    </dgm:pt>
    <dgm:pt modelId="{5A4CC65A-1C65-45F7-9F1A-5B4E489D5CD8}" type="parTrans" cxnId="{2864A910-B247-4FA8-827D-9B86083DDBAC}">
      <dgm:prSet/>
      <dgm:spPr/>
      <dgm:t>
        <a:bodyPr/>
        <a:lstStyle/>
        <a:p>
          <a:endParaRPr lang="pt-PT"/>
        </a:p>
      </dgm:t>
    </dgm:pt>
    <dgm:pt modelId="{8C7785B3-EFE8-4D29-86D2-0FF1FBC418F1}" type="sibTrans" cxnId="{2864A910-B247-4FA8-827D-9B86083DDBAC}">
      <dgm:prSet/>
      <dgm:spPr/>
      <dgm:t>
        <a:bodyPr/>
        <a:lstStyle/>
        <a:p>
          <a:endParaRPr lang="pt-PT"/>
        </a:p>
      </dgm:t>
    </dgm:pt>
    <dgm:pt modelId="{CE1FF7E3-A60C-4249-9093-0C8BDEBAFA3D}" type="pres">
      <dgm:prSet presAssocID="{91619561-6334-40D9-AEBA-9C44A6C9F91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583CB2DB-9683-402A-B906-40A167828C62}" type="pres">
      <dgm:prSet presAssocID="{20DDA08B-5938-4348-B47C-09F0F3D3549C}" presName="hierRoot1" presStyleCnt="0">
        <dgm:presLayoutVars>
          <dgm:hierBranch val="init"/>
        </dgm:presLayoutVars>
      </dgm:prSet>
      <dgm:spPr/>
    </dgm:pt>
    <dgm:pt modelId="{76F4CA46-AD30-477E-B9E2-489874A41D20}" type="pres">
      <dgm:prSet presAssocID="{20DDA08B-5938-4348-B47C-09F0F3D3549C}" presName="rootComposite1" presStyleCnt="0"/>
      <dgm:spPr/>
    </dgm:pt>
    <dgm:pt modelId="{CE0B22E5-45C7-497A-81FC-CE252478C027}" type="pres">
      <dgm:prSet presAssocID="{20DDA08B-5938-4348-B47C-09F0F3D3549C}" presName="rootText1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740D27A1-2B15-4787-B0A0-DD497CCD1525}" type="pres">
      <dgm:prSet presAssocID="{20DDA08B-5938-4348-B47C-09F0F3D3549C}" presName="rootConnector1" presStyleLbl="node1" presStyleIdx="0" presStyleCnt="0"/>
      <dgm:spPr/>
      <dgm:t>
        <a:bodyPr/>
        <a:lstStyle/>
        <a:p>
          <a:endParaRPr lang="pt-PT"/>
        </a:p>
      </dgm:t>
    </dgm:pt>
    <dgm:pt modelId="{E55E6DC1-C128-44BB-8950-16672DCE2634}" type="pres">
      <dgm:prSet presAssocID="{20DDA08B-5938-4348-B47C-09F0F3D3549C}" presName="hierChild2" presStyleCnt="0"/>
      <dgm:spPr/>
    </dgm:pt>
    <dgm:pt modelId="{78C713CD-7B5C-4544-956D-7A227F4EF9E5}" type="pres">
      <dgm:prSet presAssocID="{20DDA08B-5938-4348-B47C-09F0F3D3549C}" presName="hierChild3" presStyleCnt="0"/>
      <dgm:spPr/>
    </dgm:pt>
    <dgm:pt modelId="{0D22AE6F-CB20-46F4-8079-8408788A8E08}" type="pres">
      <dgm:prSet presAssocID="{14B9F43F-7F87-40BF-8924-67714BD509FB}" presName="hierRoot1" presStyleCnt="0">
        <dgm:presLayoutVars>
          <dgm:hierBranch val="init"/>
        </dgm:presLayoutVars>
      </dgm:prSet>
      <dgm:spPr/>
    </dgm:pt>
    <dgm:pt modelId="{4DFA07CD-9472-47D7-9A06-5C2F3CBFCEA7}" type="pres">
      <dgm:prSet presAssocID="{14B9F43F-7F87-40BF-8924-67714BD509FB}" presName="rootComposite1" presStyleCnt="0"/>
      <dgm:spPr/>
    </dgm:pt>
    <dgm:pt modelId="{717E330A-6A1E-4AC2-A66B-74DDF78A0889}" type="pres">
      <dgm:prSet presAssocID="{14B9F43F-7F87-40BF-8924-67714BD509FB}" presName="rootText1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C31A9E91-D271-49E4-91D9-EBEC9642A49B}" type="pres">
      <dgm:prSet presAssocID="{14B9F43F-7F87-40BF-8924-67714BD509FB}" presName="rootConnector1" presStyleLbl="node1" presStyleIdx="0" presStyleCnt="0"/>
      <dgm:spPr/>
      <dgm:t>
        <a:bodyPr/>
        <a:lstStyle/>
        <a:p>
          <a:endParaRPr lang="pt-PT"/>
        </a:p>
      </dgm:t>
    </dgm:pt>
    <dgm:pt modelId="{BE51EE21-DF89-4BAC-9992-51FD96865975}" type="pres">
      <dgm:prSet presAssocID="{14B9F43F-7F87-40BF-8924-67714BD509FB}" presName="hierChild2" presStyleCnt="0"/>
      <dgm:spPr/>
    </dgm:pt>
    <dgm:pt modelId="{27CA3B8A-6302-4CDE-8E4F-F4FE0FBDB230}" type="pres">
      <dgm:prSet presAssocID="{14B9F43F-7F87-40BF-8924-67714BD509FB}" presName="hierChild3" presStyleCnt="0"/>
      <dgm:spPr/>
    </dgm:pt>
    <dgm:pt modelId="{D2C69BA0-4CB2-4532-97E8-EE8ECD78CEE7}" type="pres">
      <dgm:prSet presAssocID="{C6908C8D-ACE5-4B01-A8E5-D6376C79128D}" presName="hierRoot1" presStyleCnt="0">
        <dgm:presLayoutVars>
          <dgm:hierBranch val="init"/>
        </dgm:presLayoutVars>
      </dgm:prSet>
      <dgm:spPr/>
    </dgm:pt>
    <dgm:pt modelId="{9E23C1B5-B3FF-4C50-9591-E5D090B1E7EA}" type="pres">
      <dgm:prSet presAssocID="{C6908C8D-ACE5-4B01-A8E5-D6376C79128D}" presName="rootComposite1" presStyleCnt="0"/>
      <dgm:spPr/>
    </dgm:pt>
    <dgm:pt modelId="{65639C7B-220C-4C68-920E-74DD8D65DABB}" type="pres">
      <dgm:prSet presAssocID="{C6908C8D-ACE5-4B01-A8E5-D6376C79128D}" presName="rootText1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BA6C894D-65E0-4859-BCB0-7F11C4D1574C}" type="pres">
      <dgm:prSet presAssocID="{C6908C8D-ACE5-4B01-A8E5-D6376C79128D}" presName="rootConnector1" presStyleLbl="node1" presStyleIdx="0" presStyleCnt="0"/>
      <dgm:spPr/>
      <dgm:t>
        <a:bodyPr/>
        <a:lstStyle/>
        <a:p>
          <a:endParaRPr lang="pt-PT"/>
        </a:p>
      </dgm:t>
    </dgm:pt>
    <dgm:pt modelId="{A02957AE-C9E8-44D8-B313-74B192920236}" type="pres">
      <dgm:prSet presAssocID="{C6908C8D-ACE5-4B01-A8E5-D6376C79128D}" presName="hierChild2" presStyleCnt="0"/>
      <dgm:spPr/>
    </dgm:pt>
    <dgm:pt modelId="{14E13555-CC61-47A1-B417-037105BC1AAC}" type="pres">
      <dgm:prSet presAssocID="{C6908C8D-ACE5-4B01-A8E5-D6376C79128D}" presName="hierChild3" presStyleCnt="0"/>
      <dgm:spPr/>
    </dgm:pt>
  </dgm:ptLst>
  <dgm:cxnLst>
    <dgm:cxn modelId="{5648285C-E678-4A50-B683-84DE93860503}" type="presOf" srcId="{14B9F43F-7F87-40BF-8924-67714BD509FB}" destId="{717E330A-6A1E-4AC2-A66B-74DDF78A0889}" srcOrd="0" destOrd="0" presId="urn:microsoft.com/office/officeart/2005/8/layout/orgChart1"/>
    <dgm:cxn modelId="{85937E0C-8ABC-454D-839E-65EFEB9B32EC}" type="presOf" srcId="{20DDA08B-5938-4348-B47C-09F0F3D3549C}" destId="{740D27A1-2B15-4787-B0A0-DD497CCD1525}" srcOrd="1" destOrd="0" presId="urn:microsoft.com/office/officeart/2005/8/layout/orgChart1"/>
    <dgm:cxn modelId="{22D2020B-8B2A-437A-99EE-70AB4D77FACB}" srcId="{91619561-6334-40D9-AEBA-9C44A6C9F912}" destId="{20DDA08B-5938-4348-B47C-09F0F3D3549C}" srcOrd="0" destOrd="0" parTransId="{EFF8D5BD-003F-499F-B96D-A01A40829F3F}" sibTransId="{75732F9B-9904-4A5E-95E3-F015E239F750}"/>
    <dgm:cxn modelId="{BD4574A4-FBB9-45F3-A7F3-BE61E6D79ADE}" type="presOf" srcId="{C6908C8D-ACE5-4B01-A8E5-D6376C79128D}" destId="{BA6C894D-65E0-4859-BCB0-7F11C4D1574C}" srcOrd="1" destOrd="0" presId="urn:microsoft.com/office/officeart/2005/8/layout/orgChart1"/>
    <dgm:cxn modelId="{2864A910-B247-4FA8-827D-9B86083DDBAC}" srcId="{91619561-6334-40D9-AEBA-9C44A6C9F912}" destId="{C6908C8D-ACE5-4B01-A8E5-D6376C79128D}" srcOrd="2" destOrd="0" parTransId="{5A4CC65A-1C65-45F7-9F1A-5B4E489D5CD8}" sibTransId="{8C7785B3-EFE8-4D29-86D2-0FF1FBC418F1}"/>
    <dgm:cxn modelId="{033297C6-0271-41AE-BD8A-38FABEC54859}" type="presOf" srcId="{14B9F43F-7F87-40BF-8924-67714BD509FB}" destId="{C31A9E91-D271-49E4-91D9-EBEC9642A49B}" srcOrd="1" destOrd="0" presId="urn:microsoft.com/office/officeart/2005/8/layout/orgChart1"/>
    <dgm:cxn modelId="{D6F17230-AA9F-4019-AE6E-6F5DBAD0A1A8}" type="presOf" srcId="{91619561-6334-40D9-AEBA-9C44A6C9F912}" destId="{CE1FF7E3-A60C-4249-9093-0C8BDEBAFA3D}" srcOrd="0" destOrd="0" presId="urn:microsoft.com/office/officeart/2005/8/layout/orgChart1"/>
    <dgm:cxn modelId="{B0E37AA1-BFF6-4B90-AFA7-E2C28E7A0659}" type="presOf" srcId="{C6908C8D-ACE5-4B01-A8E5-D6376C79128D}" destId="{65639C7B-220C-4C68-920E-74DD8D65DABB}" srcOrd="0" destOrd="0" presId="urn:microsoft.com/office/officeart/2005/8/layout/orgChart1"/>
    <dgm:cxn modelId="{EE8CC206-AA28-460E-988F-F7B6E3506D9C}" type="presOf" srcId="{20DDA08B-5938-4348-B47C-09F0F3D3549C}" destId="{CE0B22E5-45C7-497A-81FC-CE252478C027}" srcOrd="0" destOrd="0" presId="urn:microsoft.com/office/officeart/2005/8/layout/orgChart1"/>
    <dgm:cxn modelId="{777C8FA4-CAA6-4467-BD9F-2D6D28422E93}" srcId="{91619561-6334-40D9-AEBA-9C44A6C9F912}" destId="{14B9F43F-7F87-40BF-8924-67714BD509FB}" srcOrd="1" destOrd="0" parTransId="{DAB0552D-042F-4116-B5EB-B01022651FF0}" sibTransId="{5E040F2D-0796-4773-BA78-393C2B36467F}"/>
    <dgm:cxn modelId="{B572293D-AB22-43C2-9C39-474575928E4F}" type="presParOf" srcId="{CE1FF7E3-A60C-4249-9093-0C8BDEBAFA3D}" destId="{583CB2DB-9683-402A-B906-40A167828C62}" srcOrd="0" destOrd="0" presId="urn:microsoft.com/office/officeart/2005/8/layout/orgChart1"/>
    <dgm:cxn modelId="{3461EDF0-7C46-477D-ADFF-29C4B97C4987}" type="presParOf" srcId="{583CB2DB-9683-402A-B906-40A167828C62}" destId="{76F4CA46-AD30-477E-B9E2-489874A41D20}" srcOrd="0" destOrd="0" presId="urn:microsoft.com/office/officeart/2005/8/layout/orgChart1"/>
    <dgm:cxn modelId="{4C4CA3B1-119D-4EBA-B515-7E838F37014E}" type="presParOf" srcId="{76F4CA46-AD30-477E-B9E2-489874A41D20}" destId="{CE0B22E5-45C7-497A-81FC-CE252478C027}" srcOrd="0" destOrd="0" presId="urn:microsoft.com/office/officeart/2005/8/layout/orgChart1"/>
    <dgm:cxn modelId="{17418697-B121-4756-BCB1-607941E383E0}" type="presParOf" srcId="{76F4CA46-AD30-477E-B9E2-489874A41D20}" destId="{740D27A1-2B15-4787-B0A0-DD497CCD1525}" srcOrd="1" destOrd="0" presId="urn:microsoft.com/office/officeart/2005/8/layout/orgChart1"/>
    <dgm:cxn modelId="{DA1CA547-77EF-4012-98DF-635138E26834}" type="presParOf" srcId="{583CB2DB-9683-402A-B906-40A167828C62}" destId="{E55E6DC1-C128-44BB-8950-16672DCE2634}" srcOrd="1" destOrd="0" presId="urn:microsoft.com/office/officeart/2005/8/layout/orgChart1"/>
    <dgm:cxn modelId="{ADA4538D-68E7-4829-870D-D1C847D833AD}" type="presParOf" srcId="{583CB2DB-9683-402A-B906-40A167828C62}" destId="{78C713CD-7B5C-4544-956D-7A227F4EF9E5}" srcOrd="2" destOrd="0" presId="urn:microsoft.com/office/officeart/2005/8/layout/orgChart1"/>
    <dgm:cxn modelId="{C8F6FA3C-80C9-4DED-9D81-91D23E2687E8}" type="presParOf" srcId="{CE1FF7E3-A60C-4249-9093-0C8BDEBAFA3D}" destId="{0D22AE6F-CB20-46F4-8079-8408788A8E08}" srcOrd="1" destOrd="0" presId="urn:microsoft.com/office/officeart/2005/8/layout/orgChart1"/>
    <dgm:cxn modelId="{8A820594-53AD-4138-ABA8-3F4495844A30}" type="presParOf" srcId="{0D22AE6F-CB20-46F4-8079-8408788A8E08}" destId="{4DFA07CD-9472-47D7-9A06-5C2F3CBFCEA7}" srcOrd="0" destOrd="0" presId="urn:microsoft.com/office/officeart/2005/8/layout/orgChart1"/>
    <dgm:cxn modelId="{E2C25DCF-5812-46C0-A946-F4993450BDF0}" type="presParOf" srcId="{4DFA07CD-9472-47D7-9A06-5C2F3CBFCEA7}" destId="{717E330A-6A1E-4AC2-A66B-74DDF78A0889}" srcOrd="0" destOrd="0" presId="urn:microsoft.com/office/officeart/2005/8/layout/orgChart1"/>
    <dgm:cxn modelId="{FBD410B5-8FE8-46FE-8494-07F92B6F7835}" type="presParOf" srcId="{4DFA07CD-9472-47D7-9A06-5C2F3CBFCEA7}" destId="{C31A9E91-D271-49E4-91D9-EBEC9642A49B}" srcOrd="1" destOrd="0" presId="urn:microsoft.com/office/officeart/2005/8/layout/orgChart1"/>
    <dgm:cxn modelId="{F8A5E6AC-475F-4FB0-ACC6-3DFC870713E0}" type="presParOf" srcId="{0D22AE6F-CB20-46F4-8079-8408788A8E08}" destId="{BE51EE21-DF89-4BAC-9992-51FD96865975}" srcOrd="1" destOrd="0" presId="urn:microsoft.com/office/officeart/2005/8/layout/orgChart1"/>
    <dgm:cxn modelId="{C470CCEE-6C9A-412B-952D-C3CBB60B925F}" type="presParOf" srcId="{0D22AE6F-CB20-46F4-8079-8408788A8E08}" destId="{27CA3B8A-6302-4CDE-8E4F-F4FE0FBDB230}" srcOrd="2" destOrd="0" presId="urn:microsoft.com/office/officeart/2005/8/layout/orgChart1"/>
    <dgm:cxn modelId="{08B15091-1AAB-480D-A49B-81AD1EF6B308}" type="presParOf" srcId="{CE1FF7E3-A60C-4249-9093-0C8BDEBAFA3D}" destId="{D2C69BA0-4CB2-4532-97E8-EE8ECD78CEE7}" srcOrd="2" destOrd="0" presId="urn:microsoft.com/office/officeart/2005/8/layout/orgChart1"/>
    <dgm:cxn modelId="{BC634C3B-107A-46A5-9F3E-BAA5ABBC8670}" type="presParOf" srcId="{D2C69BA0-4CB2-4532-97E8-EE8ECD78CEE7}" destId="{9E23C1B5-B3FF-4C50-9591-E5D090B1E7EA}" srcOrd="0" destOrd="0" presId="urn:microsoft.com/office/officeart/2005/8/layout/orgChart1"/>
    <dgm:cxn modelId="{43673571-6508-4C20-92FC-13554E358AE1}" type="presParOf" srcId="{9E23C1B5-B3FF-4C50-9591-E5D090B1E7EA}" destId="{65639C7B-220C-4C68-920E-74DD8D65DABB}" srcOrd="0" destOrd="0" presId="urn:microsoft.com/office/officeart/2005/8/layout/orgChart1"/>
    <dgm:cxn modelId="{1AFD80A5-4AFC-4EE0-A575-D901241EA4DE}" type="presParOf" srcId="{9E23C1B5-B3FF-4C50-9591-E5D090B1E7EA}" destId="{BA6C894D-65E0-4859-BCB0-7F11C4D1574C}" srcOrd="1" destOrd="0" presId="urn:microsoft.com/office/officeart/2005/8/layout/orgChart1"/>
    <dgm:cxn modelId="{DE76B672-0E2C-4BDD-BA79-D7058C67370C}" type="presParOf" srcId="{D2C69BA0-4CB2-4532-97E8-EE8ECD78CEE7}" destId="{A02957AE-C9E8-44D8-B313-74B192920236}" srcOrd="1" destOrd="0" presId="urn:microsoft.com/office/officeart/2005/8/layout/orgChart1"/>
    <dgm:cxn modelId="{2368C963-C6F3-414F-ACCB-6465CFA6F859}" type="presParOf" srcId="{D2C69BA0-4CB2-4532-97E8-EE8ECD78CEE7}" destId="{14E13555-CC61-47A1-B417-037105BC1AA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82B3DC-6BD4-4FEA-B7BF-BA02D3C54516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PT"/>
        </a:p>
      </dgm:t>
    </dgm:pt>
    <dgm:pt modelId="{B86A099B-263F-4697-AF1C-BCE95D50EC28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 sz="1600" b="1" dirty="0" smtClean="0">
              <a:latin typeface="Comic Sans MS" pitchFamily="66" charset="0"/>
            </a:rPr>
            <a:t>Modem</a:t>
          </a:r>
          <a:endParaRPr lang="pt-PT" sz="1600" b="1" dirty="0">
            <a:latin typeface="Comic Sans MS" pitchFamily="66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>
              <a:snd r:embed="rId9" name="voltage.wav"/>
            </a:hlinkClick>
          </dgm14:cNvPr>
        </a:ext>
      </dgm:extLst>
    </dgm:pt>
    <dgm:pt modelId="{7742DF9E-DED0-473A-A30E-EC7E27ED4DEF}" type="parTrans" cxnId="{3C61EE2A-8E59-47F5-81B1-04ABC1D361F8}">
      <dgm:prSet/>
      <dgm:spPr/>
      <dgm:t>
        <a:bodyPr/>
        <a:lstStyle/>
        <a:p>
          <a:endParaRPr lang="pt-PT"/>
        </a:p>
      </dgm:t>
    </dgm:pt>
    <dgm:pt modelId="{140444EC-A37F-4377-8114-FB24ACF03F11}" type="sibTrans" cxnId="{3C61EE2A-8E59-47F5-81B1-04ABC1D361F8}">
      <dgm:prSet/>
      <dgm:spPr/>
      <dgm:t>
        <a:bodyPr/>
        <a:lstStyle/>
        <a:p>
          <a:endParaRPr lang="pt-PT"/>
        </a:p>
      </dgm:t>
    </dgm:pt>
    <dgm:pt modelId="{5FE02046-6A21-421E-8275-EB92A173BD7E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 sz="1600" b="1" dirty="0" smtClean="0">
              <a:latin typeface="Comic Sans MS" pitchFamily="66" charset="0"/>
            </a:rPr>
            <a:t>Placa Gráfica</a:t>
          </a:r>
          <a:endParaRPr lang="pt-PT" sz="1600" b="1" dirty="0">
            <a:latin typeface="Comic Sans MS" pitchFamily="66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>
              <a:snd r:embed="rId9" name="voltage.wav"/>
            </a:hlinkClick>
          </dgm14:cNvPr>
        </a:ext>
      </dgm:extLst>
    </dgm:pt>
    <dgm:pt modelId="{43E96DC4-7A78-49F4-B63C-3A4E23BE8760}" type="parTrans" cxnId="{198E3962-6DA5-4F05-8F06-9E031D187A4D}">
      <dgm:prSet/>
      <dgm:spPr/>
      <dgm:t>
        <a:bodyPr/>
        <a:lstStyle/>
        <a:p>
          <a:endParaRPr lang="pt-PT"/>
        </a:p>
      </dgm:t>
    </dgm:pt>
    <dgm:pt modelId="{7B011FF8-66FE-4128-9AF8-BD3E0DE47183}" type="sibTrans" cxnId="{198E3962-6DA5-4F05-8F06-9E031D187A4D}">
      <dgm:prSet/>
      <dgm:spPr/>
      <dgm:t>
        <a:bodyPr/>
        <a:lstStyle/>
        <a:p>
          <a:endParaRPr lang="pt-PT"/>
        </a:p>
      </dgm:t>
    </dgm:pt>
    <dgm:pt modelId="{C1B527A0-9E7B-4DF7-9536-E5A04673C5AB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 sz="1600" b="1" dirty="0" smtClean="0">
              <a:latin typeface="Comic Sans MS" pitchFamily="66" charset="0"/>
            </a:rPr>
            <a:t>Placa de Rede</a:t>
          </a:r>
          <a:endParaRPr lang="pt-PT" sz="1600" b="1" dirty="0">
            <a:latin typeface="Comic Sans MS" pitchFamily="66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>
              <a:snd r:embed="rId10" name="click.wav"/>
            </a:hlinkClick>
          </dgm14:cNvPr>
        </a:ext>
      </dgm:extLst>
    </dgm:pt>
    <dgm:pt modelId="{3D3032D7-B900-49CF-AB86-EC967B588100}" type="parTrans" cxnId="{A57E1B86-2333-4303-80E5-D14C0720D726}">
      <dgm:prSet/>
      <dgm:spPr/>
      <dgm:t>
        <a:bodyPr/>
        <a:lstStyle/>
        <a:p>
          <a:endParaRPr lang="pt-PT"/>
        </a:p>
      </dgm:t>
    </dgm:pt>
    <dgm:pt modelId="{8889ADDA-2915-440A-8C24-C719E4379D9E}" type="sibTrans" cxnId="{A57E1B86-2333-4303-80E5-D14C0720D726}">
      <dgm:prSet/>
      <dgm:spPr/>
      <dgm:t>
        <a:bodyPr/>
        <a:lstStyle/>
        <a:p>
          <a:endParaRPr lang="pt-PT"/>
        </a:p>
      </dgm:t>
    </dgm:pt>
    <dgm:pt modelId="{A775BA30-87F1-4D4E-B90B-67A159CC48E9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 sz="1600" b="1" dirty="0" smtClean="0">
              <a:latin typeface="Comic Sans MS" pitchFamily="66" charset="0"/>
            </a:rPr>
            <a:t>Motherboard</a:t>
          </a:r>
          <a:endParaRPr lang="pt-PT" sz="1600" b="1" dirty="0">
            <a:latin typeface="Comic Sans MS" pitchFamily="66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>
              <a:snd r:embed="rId9" name="voltage.wav"/>
            </a:hlinkClick>
          </dgm14:cNvPr>
        </a:ext>
      </dgm:extLst>
    </dgm:pt>
    <dgm:pt modelId="{9D375903-50EE-4BE9-80B3-0E53BEBCE79A}" type="parTrans" cxnId="{38B710F0-94FE-4E99-AC71-D6432329B26C}">
      <dgm:prSet/>
      <dgm:spPr/>
      <dgm:t>
        <a:bodyPr/>
        <a:lstStyle/>
        <a:p>
          <a:endParaRPr lang="pt-PT"/>
        </a:p>
      </dgm:t>
    </dgm:pt>
    <dgm:pt modelId="{70C52845-3CD1-4338-8693-5DB4D01C8C1D}" type="sibTrans" cxnId="{38B710F0-94FE-4E99-AC71-D6432329B26C}">
      <dgm:prSet/>
      <dgm:spPr/>
      <dgm:t>
        <a:bodyPr/>
        <a:lstStyle/>
        <a:p>
          <a:endParaRPr lang="pt-PT"/>
        </a:p>
      </dgm:t>
    </dgm:pt>
    <dgm:pt modelId="{3E58B5D5-045A-409A-9F78-25D911AEEF99}" type="pres">
      <dgm:prSet presAssocID="{6782B3DC-6BD4-4FEA-B7BF-BA02D3C5451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18B28428-061C-464E-ABDD-98511AF109D8}" type="pres">
      <dgm:prSet presAssocID="{B86A099B-263F-4697-AF1C-BCE95D50EC28}" presName="linNode" presStyleCnt="0"/>
      <dgm:spPr/>
    </dgm:pt>
    <dgm:pt modelId="{E4234D40-FDD2-4986-B6DA-9973BB0F83FC}" type="pres">
      <dgm:prSet presAssocID="{B86A099B-263F-4697-AF1C-BCE95D50EC28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3F6A5B5-2A7C-4D1C-9619-FC3E7EA2098E}" type="pres">
      <dgm:prSet presAssocID="{140444EC-A37F-4377-8114-FB24ACF03F11}" presName="sp" presStyleCnt="0"/>
      <dgm:spPr/>
    </dgm:pt>
    <dgm:pt modelId="{DDFEE746-0BC0-4691-BD73-7AFFC854F62B}" type="pres">
      <dgm:prSet presAssocID="{5FE02046-6A21-421E-8275-EB92A173BD7E}" presName="linNode" presStyleCnt="0"/>
      <dgm:spPr/>
    </dgm:pt>
    <dgm:pt modelId="{F50AA297-038A-4310-8E98-144A8FF7DA64}" type="pres">
      <dgm:prSet presAssocID="{5FE02046-6A21-421E-8275-EB92A173BD7E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E18B0A8-EE20-4C47-985E-316A7D1D6E09}" type="pres">
      <dgm:prSet presAssocID="{7B011FF8-66FE-4128-9AF8-BD3E0DE47183}" presName="sp" presStyleCnt="0"/>
      <dgm:spPr/>
    </dgm:pt>
    <dgm:pt modelId="{46B12529-8F08-4E5B-A03B-B1436098EFF0}" type="pres">
      <dgm:prSet presAssocID="{C1B527A0-9E7B-4DF7-9536-E5A04673C5AB}" presName="linNode" presStyleCnt="0"/>
      <dgm:spPr/>
    </dgm:pt>
    <dgm:pt modelId="{DD3FE0A3-B00A-46AD-AAB6-47AA23BA6C49}" type="pres">
      <dgm:prSet presAssocID="{C1B527A0-9E7B-4DF7-9536-E5A04673C5AB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2904842-2492-4A77-95B0-208936F236C3}" type="pres">
      <dgm:prSet presAssocID="{8889ADDA-2915-440A-8C24-C719E4379D9E}" presName="sp" presStyleCnt="0"/>
      <dgm:spPr/>
    </dgm:pt>
    <dgm:pt modelId="{B5DF9AA7-5062-4F45-A74A-50139FFF215D}" type="pres">
      <dgm:prSet presAssocID="{A775BA30-87F1-4D4E-B90B-67A159CC48E9}" presName="linNode" presStyleCnt="0"/>
      <dgm:spPr/>
    </dgm:pt>
    <dgm:pt modelId="{19E69D64-6DC7-4CE2-9198-527860E3A084}" type="pres">
      <dgm:prSet presAssocID="{A775BA30-87F1-4D4E-B90B-67A159CC48E9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198E3962-6DA5-4F05-8F06-9E031D187A4D}" srcId="{6782B3DC-6BD4-4FEA-B7BF-BA02D3C54516}" destId="{5FE02046-6A21-421E-8275-EB92A173BD7E}" srcOrd="1" destOrd="0" parTransId="{43E96DC4-7A78-49F4-B63C-3A4E23BE8760}" sibTransId="{7B011FF8-66FE-4128-9AF8-BD3E0DE47183}"/>
    <dgm:cxn modelId="{23E46188-AFB7-4333-AB4A-11A9C76145B8}" type="presOf" srcId="{B86A099B-263F-4697-AF1C-BCE95D50EC28}" destId="{E4234D40-FDD2-4986-B6DA-9973BB0F83FC}" srcOrd="0" destOrd="0" presId="urn:microsoft.com/office/officeart/2005/8/layout/vList5"/>
    <dgm:cxn modelId="{477CC6E2-1D97-4366-854D-B7DFCF40DD4D}" type="presOf" srcId="{C1B527A0-9E7B-4DF7-9536-E5A04673C5AB}" destId="{DD3FE0A3-B00A-46AD-AAB6-47AA23BA6C49}" srcOrd="0" destOrd="0" presId="urn:microsoft.com/office/officeart/2005/8/layout/vList5"/>
    <dgm:cxn modelId="{38B710F0-94FE-4E99-AC71-D6432329B26C}" srcId="{6782B3DC-6BD4-4FEA-B7BF-BA02D3C54516}" destId="{A775BA30-87F1-4D4E-B90B-67A159CC48E9}" srcOrd="3" destOrd="0" parTransId="{9D375903-50EE-4BE9-80B3-0E53BEBCE79A}" sibTransId="{70C52845-3CD1-4338-8693-5DB4D01C8C1D}"/>
    <dgm:cxn modelId="{1C84FDB3-C3C6-4AAA-A958-199F9E401CB6}" type="presOf" srcId="{A775BA30-87F1-4D4E-B90B-67A159CC48E9}" destId="{19E69D64-6DC7-4CE2-9198-527860E3A084}" srcOrd="0" destOrd="0" presId="urn:microsoft.com/office/officeart/2005/8/layout/vList5"/>
    <dgm:cxn modelId="{D1BBB59C-5A08-4873-B870-CD21A16BA12C}" type="presOf" srcId="{6782B3DC-6BD4-4FEA-B7BF-BA02D3C54516}" destId="{3E58B5D5-045A-409A-9F78-25D911AEEF99}" srcOrd="0" destOrd="0" presId="urn:microsoft.com/office/officeart/2005/8/layout/vList5"/>
    <dgm:cxn modelId="{3C61EE2A-8E59-47F5-81B1-04ABC1D361F8}" srcId="{6782B3DC-6BD4-4FEA-B7BF-BA02D3C54516}" destId="{B86A099B-263F-4697-AF1C-BCE95D50EC28}" srcOrd="0" destOrd="0" parTransId="{7742DF9E-DED0-473A-A30E-EC7E27ED4DEF}" sibTransId="{140444EC-A37F-4377-8114-FB24ACF03F11}"/>
    <dgm:cxn modelId="{C297EA4D-4449-484F-B63F-8E53755D763C}" type="presOf" srcId="{5FE02046-6A21-421E-8275-EB92A173BD7E}" destId="{F50AA297-038A-4310-8E98-144A8FF7DA64}" srcOrd="0" destOrd="0" presId="urn:microsoft.com/office/officeart/2005/8/layout/vList5"/>
    <dgm:cxn modelId="{A57E1B86-2333-4303-80E5-D14C0720D726}" srcId="{6782B3DC-6BD4-4FEA-B7BF-BA02D3C54516}" destId="{C1B527A0-9E7B-4DF7-9536-E5A04673C5AB}" srcOrd="2" destOrd="0" parTransId="{3D3032D7-B900-49CF-AB86-EC967B588100}" sibTransId="{8889ADDA-2915-440A-8C24-C719E4379D9E}"/>
    <dgm:cxn modelId="{09A2593D-762B-4253-BCD7-51452A0C3881}" type="presParOf" srcId="{3E58B5D5-045A-409A-9F78-25D911AEEF99}" destId="{18B28428-061C-464E-ABDD-98511AF109D8}" srcOrd="0" destOrd="0" presId="urn:microsoft.com/office/officeart/2005/8/layout/vList5"/>
    <dgm:cxn modelId="{E8962368-D352-468F-AE01-FA3724876E36}" type="presParOf" srcId="{18B28428-061C-464E-ABDD-98511AF109D8}" destId="{E4234D40-FDD2-4986-B6DA-9973BB0F83FC}" srcOrd="0" destOrd="0" presId="urn:microsoft.com/office/officeart/2005/8/layout/vList5"/>
    <dgm:cxn modelId="{D14AF4D3-272D-4AD4-AA1B-BF9AA59D2901}" type="presParOf" srcId="{3E58B5D5-045A-409A-9F78-25D911AEEF99}" destId="{23F6A5B5-2A7C-4D1C-9619-FC3E7EA2098E}" srcOrd="1" destOrd="0" presId="urn:microsoft.com/office/officeart/2005/8/layout/vList5"/>
    <dgm:cxn modelId="{141E4006-26C2-4542-910A-F9FC743E0519}" type="presParOf" srcId="{3E58B5D5-045A-409A-9F78-25D911AEEF99}" destId="{DDFEE746-0BC0-4691-BD73-7AFFC854F62B}" srcOrd="2" destOrd="0" presId="urn:microsoft.com/office/officeart/2005/8/layout/vList5"/>
    <dgm:cxn modelId="{CB95B70D-4394-4128-BB71-E4F5C1775F34}" type="presParOf" srcId="{DDFEE746-0BC0-4691-BD73-7AFFC854F62B}" destId="{F50AA297-038A-4310-8E98-144A8FF7DA64}" srcOrd="0" destOrd="0" presId="urn:microsoft.com/office/officeart/2005/8/layout/vList5"/>
    <dgm:cxn modelId="{075F642C-D0AA-4459-827F-3112BF1858D6}" type="presParOf" srcId="{3E58B5D5-045A-409A-9F78-25D911AEEF99}" destId="{CE18B0A8-EE20-4C47-985E-316A7D1D6E09}" srcOrd="3" destOrd="0" presId="urn:microsoft.com/office/officeart/2005/8/layout/vList5"/>
    <dgm:cxn modelId="{B69C6C87-84A1-4F3C-B271-749249132249}" type="presParOf" srcId="{3E58B5D5-045A-409A-9F78-25D911AEEF99}" destId="{46B12529-8F08-4E5B-A03B-B1436098EFF0}" srcOrd="4" destOrd="0" presId="urn:microsoft.com/office/officeart/2005/8/layout/vList5"/>
    <dgm:cxn modelId="{677B75A1-3DFA-4EE8-BB6F-793163E4048E}" type="presParOf" srcId="{46B12529-8F08-4E5B-A03B-B1436098EFF0}" destId="{DD3FE0A3-B00A-46AD-AAB6-47AA23BA6C49}" srcOrd="0" destOrd="0" presId="urn:microsoft.com/office/officeart/2005/8/layout/vList5"/>
    <dgm:cxn modelId="{762774B6-8BD9-4E44-807F-465F5072D9D0}" type="presParOf" srcId="{3E58B5D5-045A-409A-9F78-25D911AEEF99}" destId="{A2904842-2492-4A77-95B0-208936F236C3}" srcOrd="5" destOrd="0" presId="urn:microsoft.com/office/officeart/2005/8/layout/vList5"/>
    <dgm:cxn modelId="{53E6105B-E289-43C2-BA61-E12A784D2D9A}" type="presParOf" srcId="{3E58B5D5-045A-409A-9F78-25D911AEEF99}" destId="{B5DF9AA7-5062-4F45-A74A-50139FFF215D}" srcOrd="6" destOrd="0" presId="urn:microsoft.com/office/officeart/2005/8/layout/vList5"/>
    <dgm:cxn modelId="{D6489F26-C660-4647-8F3B-14401A585EE7}" type="presParOf" srcId="{B5DF9AA7-5062-4F45-A74A-50139FFF215D}" destId="{19E69D64-6DC7-4CE2-9198-527860E3A08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AB23DB-B7D7-4406-A58A-348A4B24F72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03F8F447-E6AF-464B-A2D0-5ADF633C8BE5}">
      <dgm:prSet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 b="1" dirty="0" smtClean="0"/>
            <a:t>Windows Live Messenger</a:t>
          </a:r>
          <a:endParaRPr lang="pt-PT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>
              <a:snd r:embed="rId8" name="voltage.wav"/>
            </a:hlinkClick>
          </dgm14:cNvPr>
        </a:ext>
      </dgm:extLst>
    </dgm:pt>
    <dgm:pt modelId="{BA507A80-653A-40D2-ACEA-C074F6B9FC19}" type="parTrans" cxnId="{C2F19FA6-B119-442A-8187-1DEE09F3A28A}">
      <dgm:prSet/>
      <dgm:spPr/>
      <dgm:t>
        <a:bodyPr/>
        <a:lstStyle/>
        <a:p>
          <a:endParaRPr lang="pt-PT"/>
        </a:p>
      </dgm:t>
    </dgm:pt>
    <dgm:pt modelId="{B3FD8910-D555-4C1F-9AB9-A5006773118A}" type="sibTrans" cxnId="{C2F19FA6-B119-442A-8187-1DEE09F3A28A}">
      <dgm:prSet/>
      <dgm:spPr/>
      <dgm:t>
        <a:bodyPr/>
        <a:lstStyle/>
        <a:p>
          <a:endParaRPr lang="pt-PT"/>
        </a:p>
      </dgm:t>
    </dgm:pt>
    <dgm:pt modelId="{2E42413A-B43A-4746-84A1-D3874B6D3E6D}">
      <dgm:prSet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 b="1" dirty="0" smtClean="0"/>
            <a:t>Google Chrome</a:t>
          </a:r>
          <a:endParaRPr lang="pt-PT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>
              <a:snd r:embed="rId8" name="voltage.wav"/>
            </a:hlinkClick>
          </dgm14:cNvPr>
        </a:ext>
      </dgm:extLst>
    </dgm:pt>
    <dgm:pt modelId="{4BB752BD-F049-4947-9E2B-C3EAB32D1CE9}" type="parTrans" cxnId="{C55F7AE2-ED2C-4591-8032-33E9A4AC5CCA}">
      <dgm:prSet/>
      <dgm:spPr/>
      <dgm:t>
        <a:bodyPr/>
        <a:lstStyle/>
        <a:p>
          <a:endParaRPr lang="pt-PT"/>
        </a:p>
      </dgm:t>
    </dgm:pt>
    <dgm:pt modelId="{63E37C22-AB12-4585-8890-7D4A65AB9891}" type="sibTrans" cxnId="{C55F7AE2-ED2C-4591-8032-33E9A4AC5CCA}">
      <dgm:prSet/>
      <dgm:spPr/>
      <dgm:t>
        <a:bodyPr/>
        <a:lstStyle/>
        <a:p>
          <a:endParaRPr lang="pt-PT"/>
        </a:p>
      </dgm:t>
    </dgm:pt>
    <dgm:pt modelId="{336FFA81-A463-4DC1-846A-874E2C24A737}">
      <dgm:prSet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 b="1" dirty="0" smtClean="0"/>
            <a:t>Facebook</a:t>
          </a:r>
          <a:endParaRPr lang="pt-PT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>
              <a:snd r:embed="rId8" name="voltage.wav"/>
            </a:hlinkClick>
          </dgm14:cNvPr>
        </a:ext>
      </dgm:extLst>
    </dgm:pt>
    <dgm:pt modelId="{57027717-6B6B-429A-BFD5-04396735C8D7}" type="parTrans" cxnId="{DF8E0871-33A2-4700-B2D9-E906FD0CBD62}">
      <dgm:prSet/>
      <dgm:spPr/>
      <dgm:t>
        <a:bodyPr/>
        <a:lstStyle/>
        <a:p>
          <a:endParaRPr lang="pt-PT"/>
        </a:p>
      </dgm:t>
    </dgm:pt>
    <dgm:pt modelId="{F31DA404-FB86-4FB5-92D4-B9DCD86F99B4}" type="sibTrans" cxnId="{DF8E0871-33A2-4700-B2D9-E906FD0CBD62}">
      <dgm:prSet/>
      <dgm:spPr/>
      <dgm:t>
        <a:bodyPr/>
        <a:lstStyle/>
        <a:p>
          <a:endParaRPr lang="pt-PT"/>
        </a:p>
      </dgm:t>
    </dgm:pt>
    <dgm:pt modelId="{94107C1C-B5BD-41FC-B10B-E70D70984B49}">
      <dgm:prSet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 b="1" dirty="0" smtClean="0"/>
            <a:t>Windows 8</a:t>
          </a:r>
          <a:endParaRPr lang="pt-PT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>
              <a:snd r:embed="rId9" name="click.wav"/>
            </a:hlinkClick>
          </dgm14:cNvPr>
        </a:ext>
      </dgm:extLst>
    </dgm:pt>
    <dgm:pt modelId="{1BA9E5DD-EB78-4667-9C10-ED8866005860}" type="parTrans" cxnId="{C9C91C28-0606-452D-A277-F563B9BB791F}">
      <dgm:prSet/>
      <dgm:spPr/>
      <dgm:t>
        <a:bodyPr/>
        <a:lstStyle/>
        <a:p>
          <a:endParaRPr lang="pt-PT"/>
        </a:p>
      </dgm:t>
    </dgm:pt>
    <dgm:pt modelId="{DF2E0E5C-1312-4635-864A-71F83463361D}" type="sibTrans" cxnId="{C9C91C28-0606-452D-A277-F563B9BB791F}">
      <dgm:prSet/>
      <dgm:spPr/>
      <dgm:t>
        <a:bodyPr/>
        <a:lstStyle/>
        <a:p>
          <a:endParaRPr lang="pt-PT"/>
        </a:p>
      </dgm:t>
    </dgm:pt>
    <dgm:pt modelId="{556EA5B3-1681-42F3-A330-D3CE263724C3}" type="pres">
      <dgm:prSet presAssocID="{64AB23DB-B7D7-4406-A58A-348A4B24F72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CB5616C4-C498-4596-BD10-6A339E0C7FA9}" type="pres">
      <dgm:prSet presAssocID="{03F8F447-E6AF-464B-A2D0-5ADF633C8BE5}" presName="hierRoot1" presStyleCnt="0">
        <dgm:presLayoutVars>
          <dgm:hierBranch val="init"/>
        </dgm:presLayoutVars>
      </dgm:prSet>
      <dgm:spPr/>
    </dgm:pt>
    <dgm:pt modelId="{374A2B4C-EDD8-444E-9F5F-077EF41B191C}" type="pres">
      <dgm:prSet presAssocID="{03F8F447-E6AF-464B-A2D0-5ADF633C8BE5}" presName="rootComposite1" presStyleCnt="0"/>
      <dgm:spPr/>
    </dgm:pt>
    <dgm:pt modelId="{E92C4B7D-53A8-4C31-AB5F-B09F50C4D030}" type="pres">
      <dgm:prSet presAssocID="{03F8F447-E6AF-464B-A2D0-5ADF633C8BE5}" presName="rootText1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67CF65A8-2A9A-48B9-AD11-6196670C9112}" type="pres">
      <dgm:prSet presAssocID="{03F8F447-E6AF-464B-A2D0-5ADF633C8BE5}" presName="rootConnector1" presStyleLbl="node1" presStyleIdx="0" presStyleCnt="0"/>
      <dgm:spPr/>
      <dgm:t>
        <a:bodyPr/>
        <a:lstStyle/>
        <a:p>
          <a:endParaRPr lang="pt-PT"/>
        </a:p>
      </dgm:t>
    </dgm:pt>
    <dgm:pt modelId="{A66C94D4-F67D-495D-9858-ADCB821FBADB}" type="pres">
      <dgm:prSet presAssocID="{03F8F447-E6AF-464B-A2D0-5ADF633C8BE5}" presName="hierChild2" presStyleCnt="0"/>
      <dgm:spPr/>
    </dgm:pt>
    <dgm:pt modelId="{D624DDB1-9E4D-4BBD-B2AA-7911257E06D0}" type="pres">
      <dgm:prSet presAssocID="{03F8F447-E6AF-464B-A2D0-5ADF633C8BE5}" presName="hierChild3" presStyleCnt="0"/>
      <dgm:spPr/>
    </dgm:pt>
    <dgm:pt modelId="{7E20D52F-32D3-4A3D-A348-473FE3513870}" type="pres">
      <dgm:prSet presAssocID="{2E42413A-B43A-4746-84A1-D3874B6D3E6D}" presName="hierRoot1" presStyleCnt="0">
        <dgm:presLayoutVars>
          <dgm:hierBranch val="init"/>
        </dgm:presLayoutVars>
      </dgm:prSet>
      <dgm:spPr/>
    </dgm:pt>
    <dgm:pt modelId="{4B854211-F814-4958-A0E2-FFA6776B2644}" type="pres">
      <dgm:prSet presAssocID="{2E42413A-B43A-4746-84A1-D3874B6D3E6D}" presName="rootComposite1" presStyleCnt="0"/>
      <dgm:spPr/>
    </dgm:pt>
    <dgm:pt modelId="{758EB22B-ADA0-4E65-BD88-3DA770463190}" type="pres">
      <dgm:prSet presAssocID="{2E42413A-B43A-4746-84A1-D3874B6D3E6D}" presName="rootText1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9392D22D-DD80-4906-88BD-34C8C5156F8B}" type="pres">
      <dgm:prSet presAssocID="{2E42413A-B43A-4746-84A1-D3874B6D3E6D}" presName="rootConnector1" presStyleLbl="node1" presStyleIdx="0" presStyleCnt="0"/>
      <dgm:spPr/>
      <dgm:t>
        <a:bodyPr/>
        <a:lstStyle/>
        <a:p>
          <a:endParaRPr lang="pt-PT"/>
        </a:p>
      </dgm:t>
    </dgm:pt>
    <dgm:pt modelId="{FAA32750-2473-4724-9621-D305B4B115DE}" type="pres">
      <dgm:prSet presAssocID="{2E42413A-B43A-4746-84A1-D3874B6D3E6D}" presName="hierChild2" presStyleCnt="0"/>
      <dgm:spPr/>
    </dgm:pt>
    <dgm:pt modelId="{3DE856F7-809D-4C02-A9D6-D5C1455B7B40}" type="pres">
      <dgm:prSet presAssocID="{2E42413A-B43A-4746-84A1-D3874B6D3E6D}" presName="hierChild3" presStyleCnt="0"/>
      <dgm:spPr/>
    </dgm:pt>
    <dgm:pt modelId="{222008C2-26F9-4C69-B88E-93E05C0A7FBD}" type="pres">
      <dgm:prSet presAssocID="{336FFA81-A463-4DC1-846A-874E2C24A737}" presName="hierRoot1" presStyleCnt="0">
        <dgm:presLayoutVars>
          <dgm:hierBranch val="init"/>
        </dgm:presLayoutVars>
      </dgm:prSet>
      <dgm:spPr/>
    </dgm:pt>
    <dgm:pt modelId="{9ACBC153-62CC-4D83-A089-45E1BACA4E76}" type="pres">
      <dgm:prSet presAssocID="{336FFA81-A463-4DC1-846A-874E2C24A737}" presName="rootComposite1" presStyleCnt="0"/>
      <dgm:spPr/>
    </dgm:pt>
    <dgm:pt modelId="{7FA6B37C-F81C-42CA-AA00-DD1E8F98C7FA}" type="pres">
      <dgm:prSet presAssocID="{336FFA81-A463-4DC1-846A-874E2C24A737}" presName="rootText1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969A714B-B86C-4FB9-A244-CA80F31BC838}" type="pres">
      <dgm:prSet presAssocID="{336FFA81-A463-4DC1-846A-874E2C24A737}" presName="rootConnector1" presStyleLbl="node1" presStyleIdx="0" presStyleCnt="0"/>
      <dgm:spPr/>
      <dgm:t>
        <a:bodyPr/>
        <a:lstStyle/>
        <a:p>
          <a:endParaRPr lang="pt-PT"/>
        </a:p>
      </dgm:t>
    </dgm:pt>
    <dgm:pt modelId="{D788BEE7-6EA6-4320-9F36-9745EF179B23}" type="pres">
      <dgm:prSet presAssocID="{336FFA81-A463-4DC1-846A-874E2C24A737}" presName="hierChild2" presStyleCnt="0"/>
      <dgm:spPr/>
    </dgm:pt>
    <dgm:pt modelId="{D4EC6A2D-6F4F-4626-B5AC-461211076253}" type="pres">
      <dgm:prSet presAssocID="{336FFA81-A463-4DC1-846A-874E2C24A737}" presName="hierChild3" presStyleCnt="0"/>
      <dgm:spPr/>
    </dgm:pt>
    <dgm:pt modelId="{B7D883EB-F469-4EDC-B65A-F01B694F754A}" type="pres">
      <dgm:prSet presAssocID="{94107C1C-B5BD-41FC-B10B-E70D70984B49}" presName="hierRoot1" presStyleCnt="0">
        <dgm:presLayoutVars>
          <dgm:hierBranch val="init"/>
        </dgm:presLayoutVars>
      </dgm:prSet>
      <dgm:spPr/>
    </dgm:pt>
    <dgm:pt modelId="{46937A69-F068-42DB-878B-B0E99A150B23}" type="pres">
      <dgm:prSet presAssocID="{94107C1C-B5BD-41FC-B10B-E70D70984B49}" presName="rootComposite1" presStyleCnt="0"/>
      <dgm:spPr/>
    </dgm:pt>
    <dgm:pt modelId="{E13D3A32-9302-486D-8DB1-627EAC729898}" type="pres">
      <dgm:prSet presAssocID="{94107C1C-B5BD-41FC-B10B-E70D70984B49}" presName="rootText1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F508A72F-F9B6-4EF8-94F6-9E8E17AA4A57}" type="pres">
      <dgm:prSet presAssocID="{94107C1C-B5BD-41FC-B10B-E70D70984B49}" presName="rootConnector1" presStyleLbl="node1" presStyleIdx="0" presStyleCnt="0"/>
      <dgm:spPr/>
      <dgm:t>
        <a:bodyPr/>
        <a:lstStyle/>
        <a:p>
          <a:endParaRPr lang="pt-PT"/>
        </a:p>
      </dgm:t>
    </dgm:pt>
    <dgm:pt modelId="{C6B82F3D-8A30-4664-97E5-C2EF1DE734EE}" type="pres">
      <dgm:prSet presAssocID="{94107C1C-B5BD-41FC-B10B-E70D70984B49}" presName="hierChild2" presStyleCnt="0"/>
      <dgm:spPr/>
    </dgm:pt>
    <dgm:pt modelId="{EB411800-2B37-4B77-B935-362C2C6184C9}" type="pres">
      <dgm:prSet presAssocID="{94107C1C-B5BD-41FC-B10B-E70D70984B49}" presName="hierChild3" presStyleCnt="0"/>
      <dgm:spPr/>
    </dgm:pt>
  </dgm:ptLst>
  <dgm:cxnLst>
    <dgm:cxn modelId="{66341792-88F4-4485-924D-1CE7A51B5432}" type="presOf" srcId="{64AB23DB-B7D7-4406-A58A-348A4B24F723}" destId="{556EA5B3-1681-42F3-A330-D3CE263724C3}" srcOrd="0" destOrd="0" presId="urn:microsoft.com/office/officeart/2005/8/layout/orgChart1"/>
    <dgm:cxn modelId="{614CAA5A-C52E-485C-9051-428393CE05D9}" type="presOf" srcId="{03F8F447-E6AF-464B-A2D0-5ADF633C8BE5}" destId="{67CF65A8-2A9A-48B9-AD11-6196670C9112}" srcOrd="1" destOrd="0" presId="urn:microsoft.com/office/officeart/2005/8/layout/orgChart1"/>
    <dgm:cxn modelId="{DCA6177B-E078-4BAC-9FFA-2C02400AB867}" type="presOf" srcId="{2E42413A-B43A-4746-84A1-D3874B6D3E6D}" destId="{758EB22B-ADA0-4E65-BD88-3DA770463190}" srcOrd="0" destOrd="0" presId="urn:microsoft.com/office/officeart/2005/8/layout/orgChart1"/>
    <dgm:cxn modelId="{699C89CC-6E76-4C33-9815-8327FD20C473}" type="presOf" srcId="{03F8F447-E6AF-464B-A2D0-5ADF633C8BE5}" destId="{E92C4B7D-53A8-4C31-AB5F-B09F50C4D030}" srcOrd="0" destOrd="0" presId="urn:microsoft.com/office/officeart/2005/8/layout/orgChart1"/>
    <dgm:cxn modelId="{64DAA0E1-27FC-4270-BDEA-73414CF1F60A}" type="presOf" srcId="{336FFA81-A463-4DC1-846A-874E2C24A737}" destId="{7FA6B37C-F81C-42CA-AA00-DD1E8F98C7FA}" srcOrd="0" destOrd="0" presId="urn:microsoft.com/office/officeart/2005/8/layout/orgChart1"/>
    <dgm:cxn modelId="{CF9DAC69-B2A3-4B5C-8DBE-808931DF7476}" type="presOf" srcId="{94107C1C-B5BD-41FC-B10B-E70D70984B49}" destId="{E13D3A32-9302-486D-8DB1-627EAC729898}" srcOrd="0" destOrd="0" presId="urn:microsoft.com/office/officeart/2005/8/layout/orgChart1"/>
    <dgm:cxn modelId="{B6429F4C-3EBD-4EAE-843C-64352E7C0F06}" type="presOf" srcId="{94107C1C-B5BD-41FC-B10B-E70D70984B49}" destId="{F508A72F-F9B6-4EF8-94F6-9E8E17AA4A57}" srcOrd="1" destOrd="0" presId="urn:microsoft.com/office/officeart/2005/8/layout/orgChart1"/>
    <dgm:cxn modelId="{917CA8D8-44A6-4BFB-93E9-715324EA9DF5}" type="presOf" srcId="{336FFA81-A463-4DC1-846A-874E2C24A737}" destId="{969A714B-B86C-4FB9-A244-CA80F31BC838}" srcOrd="1" destOrd="0" presId="urn:microsoft.com/office/officeart/2005/8/layout/orgChart1"/>
    <dgm:cxn modelId="{C55F7AE2-ED2C-4591-8032-33E9A4AC5CCA}" srcId="{64AB23DB-B7D7-4406-A58A-348A4B24F723}" destId="{2E42413A-B43A-4746-84A1-D3874B6D3E6D}" srcOrd="1" destOrd="0" parTransId="{4BB752BD-F049-4947-9E2B-C3EAB32D1CE9}" sibTransId="{63E37C22-AB12-4585-8890-7D4A65AB9891}"/>
    <dgm:cxn modelId="{C2F19FA6-B119-442A-8187-1DEE09F3A28A}" srcId="{64AB23DB-B7D7-4406-A58A-348A4B24F723}" destId="{03F8F447-E6AF-464B-A2D0-5ADF633C8BE5}" srcOrd="0" destOrd="0" parTransId="{BA507A80-653A-40D2-ACEA-C074F6B9FC19}" sibTransId="{B3FD8910-D555-4C1F-9AB9-A5006773118A}"/>
    <dgm:cxn modelId="{131A060D-2587-4BE2-B414-47222492ED69}" type="presOf" srcId="{2E42413A-B43A-4746-84A1-D3874B6D3E6D}" destId="{9392D22D-DD80-4906-88BD-34C8C5156F8B}" srcOrd="1" destOrd="0" presId="urn:microsoft.com/office/officeart/2005/8/layout/orgChart1"/>
    <dgm:cxn modelId="{C9C91C28-0606-452D-A277-F563B9BB791F}" srcId="{64AB23DB-B7D7-4406-A58A-348A4B24F723}" destId="{94107C1C-B5BD-41FC-B10B-E70D70984B49}" srcOrd="3" destOrd="0" parTransId="{1BA9E5DD-EB78-4667-9C10-ED8866005860}" sibTransId="{DF2E0E5C-1312-4635-864A-71F83463361D}"/>
    <dgm:cxn modelId="{DF8E0871-33A2-4700-B2D9-E906FD0CBD62}" srcId="{64AB23DB-B7D7-4406-A58A-348A4B24F723}" destId="{336FFA81-A463-4DC1-846A-874E2C24A737}" srcOrd="2" destOrd="0" parTransId="{57027717-6B6B-429A-BFD5-04396735C8D7}" sibTransId="{F31DA404-FB86-4FB5-92D4-B9DCD86F99B4}"/>
    <dgm:cxn modelId="{43B27DB6-88A1-4CA9-9971-3BBAC83BF9DB}" type="presParOf" srcId="{556EA5B3-1681-42F3-A330-D3CE263724C3}" destId="{CB5616C4-C498-4596-BD10-6A339E0C7FA9}" srcOrd="0" destOrd="0" presId="urn:microsoft.com/office/officeart/2005/8/layout/orgChart1"/>
    <dgm:cxn modelId="{A328FEA6-0A34-4727-9027-C152C6D924F2}" type="presParOf" srcId="{CB5616C4-C498-4596-BD10-6A339E0C7FA9}" destId="{374A2B4C-EDD8-444E-9F5F-077EF41B191C}" srcOrd="0" destOrd="0" presId="urn:microsoft.com/office/officeart/2005/8/layout/orgChart1"/>
    <dgm:cxn modelId="{98B6C62F-493B-41C8-BD2B-1C619C1E4D8C}" type="presParOf" srcId="{374A2B4C-EDD8-444E-9F5F-077EF41B191C}" destId="{E92C4B7D-53A8-4C31-AB5F-B09F50C4D030}" srcOrd="0" destOrd="0" presId="urn:microsoft.com/office/officeart/2005/8/layout/orgChart1"/>
    <dgm:cxn modelId="{58F52F03-D0BC-4D8A-AC1A-3162F61F27D7}" type="presParOf" srcId="{374A2B4C-EDD8-444E-9F5F-077EF41B191C}" destId="{67CF65A8-2A9A-48B9-AD11-6196670C9112}" srcOrd="1" destOrd="0" presId="urn:microsoft.com/office/officeart/2005/8/layout/orgChart1"/>
    <dgm:cxn modelId="{87A0A026-19ED-4A3C-9E43-A3D8AFB9DC89}" type="presParOf" srcId="{CB5616C4-C498-4596-BD10-6A339E0C7FA9}" destId="{A66C94D4-F67D-495D-9858-ADCB821FBADB}" srcOrd="1" destOrd="0" presId="urn:microsoft.com/office/officeart/2005/8/layout/orgChart1"/>
    <dgm:cxn modelId="{F64F0F72-6687-46E3-81F5-B5337E869FA5}" type="presParOf" srcId="{CB5616C4-C498-4596-BD10-6A339E0C7FA9}" destId="{D624DDB1-9E4D-4BBD-B2AA-7911257E06D0}" srcOrd="2" destOrd="0" presId="urn:microsoft.com/office/officeart/2005/8/layout/orgChart1"/>
    <dgm:cxn modelId="{90CA7F61-8F16-4609-9D7E-B1CF97D81F7A}" type="presParOf" srcId="{556EA5B3-1681-42F3-A330-D3CE263724C3}" destId="{7E20D52F-32D3-4A3D-A348-473FE3513870}" srcOrd="1" destOrd="0" presId="urn:microsoft.com/office/officeart/2005/8/layout/orgChart1"/>
    <dgm:cxn modelId="{43ABDF1F-395D-4820-828D-E8657A41474C}" type="presParOf" srcId="{7E20D52F-32D3-4A3D-A348-473FE3513870}" destId="{4B854211-F814-4958-A0E2-FFA6776B2644}" srcOrd="0" destOrd="0" presId="urn:microsoft.com/office/officeart/2005/8/layout/orgChart1"/>
    <dgm:cxn modelId="{B5539EB1-FC4C-4597-975E-8C67F7D7FA3F}" type="presParOf" srcId="{4B854211-F814-4958-A0E2-FFA6776B2644}" destId="{758EB22B-ADA0-4E65-BD88-3DA770463190}" srcOrd="0" destOrd="0" presId="urn:microsoft.com/office/officeart/2005/8/layout/orgChart1"/>
    <dgm:cxn modelId="{9F591A8B-7516-4195-AA1B-F0EB410248F8}" type="presParOf" srcId="{4B854211-F814-4958-A0E2-FFA6776B2644}" destId="{9392D22D-DD80-4906-88BD-34C8C5156F8B}" srcOrd="1" destOrd="0" presId="urn:microsoft.com/office/officeart/2005/8/layout/orgChart1"/>
    <dgm:cxn modelId="{90F6C42D-B6D5-4567-956E-F92C601AD18D}" type="presParOf" srcId="{7E20D52F-32D3-4A3D-A348-473FE3513870}" destId="{FAA32750-2473-4724-9621-D305B4B115DE}" srcOrd="1" destOrd="0" presId="urn:microsoft.com/office/officeart/2005/8/layout/orgChart1"/>
    <dgm:cxn modelId="{F854FE15-6802-4A74-8CC9-CA0BCECC2BD9}" type="presParOf" srcId="{7E20D52F-32D3-4A3D-A348-473FE3513870}" destId="{3DE856F7-809D-4C02-A9D6-D5C1455B7B40}" srcOrd="2" destOrd="0" presId="urn:microsoft.com/office/officeart/2005/8/layout/orgChart1"/>
    <dgm:cxn modelId="{48F3BF58-73D3-4FF9-A965-60B2869DC808}" type="presParOf" srcId="{556EA5B3-1681-42F3-A330-D3CE263724C3}" destId="{222008C2-26F9-4C69-B88E-93E05C0A7FBD}" srcOrd="2" destOrd="0" presId="urn:microsoft.com/office/officeart/2005/8/layout/orgChart1"/>
    <dgm:cxn modelId="{3EF85E2D-21E8-45F8-91A3-8E5D738E2A15}" type="presParOf" srcId="{222008C2-26F9-4C69-B88E-93E05C0A7FBD}" destId="{9ACBC153-62CC-4D83-A089-45E1BACA4E76}" srcOrd="0" destOrd="0" presId="urn:microsoft.com/office/officeart/2005/8/layout/orgChart1"/>
    <dgm:cxn modelId="{05C75368-345B-48AB-B3D7-86B71A783F85}" type="presParOf" srcId="{9ACBC153-62CC-4D83-A089-45E1BACA4E76}" destId="{7FA6B37C-F81C-42CA-AA00-DD1E8F98C7FA}" srcOrd="0" destOrd="0" presId="urn:microsoft.com/office/officeart/2005/8/layout/orgChart1"/>
    <dgm:cxn modelId="{DCEC8C4F-34E9-41E9-8CF8-D8B453A7FFDE}" type="presParOf" srcId="{9ACBC153-62CC-4D83-A089-45E1BACA4E76}" destId="{969A714B-B86C-4FB9-A244-CA80F31BC838}" srcOrd="1" destOrd="0" presId="urn:microsoft.com/office/officeart/2005/8/layout/orgChart1"/>
    <dgm:cxn modelId="{4672CECC-598A-4405-BA62-2457E86C7B57}" type="presParOf" srcId="{222008C2-26F9-4C69-B88E-93E05C0A7FBD}" destId="{D788BEE7-6EA6-4320-9F36-9745EF179B23}" srcOrd="1" destOrd="0" presId="urn:microsoft.com/office/officeart/2005/8/layout/orgChart1"/>
    <dgm:cxn modelId="{2197CA83-9D30-4A80-BCD5-29B27A4F9984}" type="presParOf" srcId="{222008C2-26F9-4C69-B88E-93E05C0A7FBD}" destId="{D4EC6A2D-6F4F-4626-B5AC-461211076253}" srcOrd="2" destOrd="0" presId="urn:microsoft.com/office/officeart/2005/8/layout/orgChart1"/>
    <dgm:cxn modelId="{6CFD3C39-4176-41E6-86AE-CB6436954CE1}" type="presParOf" srcId="{556EA5B3-1681-42F3-A330-D3CE263724C3}" destId="{B7D883EB-F469-4EDC-B65A-F01B694F754A}" srcOrd="3" destOrd="0" presId="urn:microsoft.com/office/officeart/2005/8/layout/orgChart1"/>
    <dgm:cxn modelId="{479F99EF-0163-4A38-AE12-6EA2672A4650}" type="presParOf" srcId="{B7D883EB-F469-4EDC-B65A-F01B694F754A}" destId="{46937A69-F068-42DB-878B-B0E99A150B23}" srcOrd="0" destOrd="0" presId="urn:microsoft.com/office/officeart/2005/8/layout/orgChart1"/>
    <dgm:cxn modelId="{E3EDC33A-D99F-4DC8-980F-D4ADD1377BBB}" type="presParOf" srcId="{46937A69-F068-42DB-878B-B0E99A150B23}" destId="{E13D3A32-9302-486D-8DB1-627EAC729898}" srcOrd="0" destOrd="0" presId="urn:microsoft.com/office/officeart/2005/8/layout/orgChart1"/>
    <dgm:cxn modelId="{CD4466EA-EA37-4551-9075-253A02D19E29}" type="presParOf" srcId="{46937A69-F068-42DB-878B-B0E99A150B23}" destId="{F508A72F-F9B6-4EF8-94F6-9E8E17AA4A57}" srcOrd="1" destOrd="0" presId="urn:microsoft.com/office/officeart/2005/8/layout/orgChart1"/>
    <dgm:cxn modelId="{EA91130A-597B-4FEE-91D4-E12219802647}" type="presParOf" srcId="{B7D883EB-F469-4EDC-B65A-F01B694F754A}" destId="{C6B82F3D-8A30-4664-97E5-C2EF1DE734EE}" srcOrd="1" destOrd="0" presId="urn:microsoft.com/office/officeart/2005/8/layout/orgChart1"/>
    <dgm:cxn modelId="{429452C5-D83E-40C0-B68F-A16A8C742513}" type="presParOf" srcId="{B7D883EB-F469-4EDC-B65A-F01B694F754A}" destId="{EB411800-2B37-4B77-B935-362C2C6184C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04AE5B-7011-4A9D-A012-5A5F7A461F5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A57271CB-395C-4221-8A9C-D1FE0E8CFA9E}">
      <dgm:prSet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 b="1" dirty="0" smtClean="0">
              <a:latin typeface="Comic Sans MS" pitchFamily="66" charset="0"/>
            </a:rPr>
            <a:t>Transmitem informação do computador para o utilizador</a:t>
          </a:r>
          <a:endParaRPr lang="pt-PT" b="1" dirty="0">
            <a:latin typeface="Comic Sans MS" pitchFamily="66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>
              <a:snd r:embed="rId8" name="click.wav"/>
            </a:hlinkClick>
          </dgm14:cNvPr>
        </a:ext>
      </dgm:extLst>
    </dgm:pt>
    <dgm:pt modelId="{080AF0B8-EE75-4640-8E93-AFB3D3D61C12}" type="parTrans" cxnId="{709F9BAA-B430-494F-95FF-B3796A698373}">
      <dgm:prSet/>
      <dgm:spPr/>
      <dgm:t>
        <a:bodyPr/>
        <a:lstStyle/>
        <a:p>
          <a:endParaRPr lang="pt-PT"/>
        </a:p>
      </dgm:t>
    </dgm:pt>
    <dgm:pt modelId="{9B7E44AA-F445-46B3-BEEF-160BA17DBEBB}" type="sibTrans" cxnId="{709F9BAA-B430-494F-95FF-B3796A698373}">
      <dgm:prSet/>
      <dgm:spPr/>
      <dgm:t>
        <a:bodyPr/>
        <a:lstStyle/>
        <a:p>
          <a:endParaRPr lang="pt-PT"/>
        </a:p>
      </dgm:t>
    </dgm:pt>
    <dgm:pt modelId="{0EBC1F0E-C67A-4ADB-BEC1-2F9E98AA5B0A}">
      <dgm:prSet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 b="1" dirty="0" smtClean="0">
              <a:latin typeface="Comic Sans MS" pitchFamily="66" charset="0"/>
            </a:rPr>
            <a:t>Enviam informação para o computador</a:t>
          </a:r>
          <a:endParaRPr lang="pt-PT" b="1" dirty="0">
            <a:latin typeface="Comic Sans MS" pitchFamily="66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>
              <a:snd r:embed="rId9" name="voltage.wav"/>
            </a:hlinkClick>
          </dgm14:cNvPr>
        </a:ext>
      </dgm:extLst>
    </dgm:pt>
    <dgm:pt modelId="{D1302BF2-A913-434A-99EE-01FA33A98417}" type="parTrans" cxnId="{4B27DC13-0658-4605-B4B6-15FB08C76AFB}">
      <dgm:prSet/>
      <dgm:spPr/>
      <dgm:t>
        <a:bodyPr/>
        <a:lstStyle/>
        <a:p>
          <a:endParaRPr lang="pt-PT"/>
        </a:p>
      </dgm:t>
    </dgm:pt>
    <dgm:pt modelId="{B0FE68BE-8A68-4B05-BDC5-615846653453}" type="sibTrans" cxnId="{4B27DC13-0658-4605-B4B6-15FB08C76AFB}">
      <dgm:prSet/>
      <dgm:spPr/>
      <dgm:t>
        <a:bodyPr/>
        <a:lstStyle/>
        <a:p>
          <a:endParaRPr lang="pt-PT"/>
        </a:p>
      </dgm:t>
    </dgm:pt>
    <dgm:pt modelId="{9062C4A3-368E-4436-917B-09AE457D6195}">
      <dgm:prSet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 b="1" dirty="0" smtClean="0">
              <a:latin typeface="Comic Sans MS" pitchFamily="66" charset="0"/>
            </a:rPr>
            <a:t>Transmitem informação do utilizador para o computador</a:t>
          </a:r>
          <a:endParaRPr lang="pt-PT" b="1" dirty="0">
            <a:latin typeface="Comic Sans MS" pitchFamily="66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>
              <a:snd r:embed="rId9" name="voltage.wav"/>
            </a:hlinkClick>
          </dgm14:cNvPr>
        </a:ext>
      </dgm:extLst>
    </dgm:pt>
    <dgm:pt modelId="{9FDD2C69-EC56-4647-AB9C-CBE88C95F672}" type="parTrans" cxnId="{23F5BAB2-7718-4D55-B0F6-A5BD26811AFF}">
      <dgm:prSet/>
      <dgm:spPr/>
      <dgm:t>
        <a:bodyPr/>
        <a:lstStyle/>
        <a:p>
          <a:endParaRPr lang="pt-PT"/>
        </a:p>
      </dgm:t>
    </dgm:pt>
    <dgm:pt modelId="{88A907BE-6080-4F06-A81B-BF080C5EE25E}" type="sibTrans" cxnId="{23F5BAB2-7718-4D55-B0F6-A5BD26811AFF}">
      <dgm:prSet/>
      <dgm:spPr/>
      <dgm:t>
        <a:bodyPr/>
        <a:lstStyle/>
        <a:p>
          <a:endParaRPr lang="pt-PT"/>
        </a:p>
      </dgm:t>
    </dgm:pt>
    <dgm:pt modelId="{42CF997C-AE6A-4B03-8A60-AECC1AFB4575}" type="pres">
      <dgm:prSet presAssocID="{FD04AE5B-7011-4A9D-A012-5A5F7A461F5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5E9732DD-BA52-4397-BC91-DCD220CC925F}" type="pres">
      <dgm:prSet presAssocID="{A57271CB-395C-4221-8A9C-D1FE0E8CFA9E}" presName="root" presStyleCnt="0"/>
      <dgm:spPr/>
    </dgm:pt>
    <dgm:pt modelId="{5C89479A-326F-471B-876C-3E48015414A7}" type="pres">
      <dgm:prSet presAssocID="{A57271CB-395C-4221-8A9C-D1FE0E8CFA9E}" presName="rootComposite" presStyleCnt="0"/>
      <dgm:spPr/>
    </dgm:pt>
    <dgm:pt modelId="{0FB95BCA-4061-4FE2-A016-C61A94BDAEF5}" type="pres">
      <dgm:prSet presAssocID="{A57271CB-395C-4221-8A9C-D1FE0E8CFA9E}" presName="rootText" presStyleLbl="node1" presStyleIdx="0" presStyleCnt="3" custScaleX="110770" custScaleY="139220" custLinFactNeighborX="3455" custLinFactNeighborY="-9615"/>
      <dgm:spPr/>
      <dgm:t>
        <a:bodyPr/>
        <a:lstStyle/>
        <a:p>
          <a:endParaRPr lang="pt-PT"/>
        </a:p>
      </dgm:t>
    </dgm:pt>
    <dgm:pt modelId="{34AE8369-9B9A-45C1-A898-E31D48598150}" type="pres">
      <dgm:prSet presAssocID="{A57271CB-395C-4221-8A9C-D1FE0E8CFA9E}" presName="rootConnector" presStyleLbl="node1" presStyleIdx="0" presStyleCnt="3"/>
      <dgm:spPr/>
      <dgm:t>
        <a:bodyPr/>
        <a:lstStyle/>
        <a:p>
          <a:endParaRPr lang="pt-PT"/>
        </a:p>
      </dgm:t>
    </dgm:pt>
    <dgm:pt modelId="{A0336E8C-A219-4423-BEFD-1213F5453126}" type="pres">
      <dgm:prSet presAssocID="{A57271CB-395C-4221-8A9C-D1FE0E8CFA9E}" presName="childShape" presStyleCnt="0"/>
      <dgm:spPr/>
    </dgm:pt>
    <dgm:pt modelId="{94890E82-F911-4158-87E3-43A8ABD39B2D}" type="pres">
      <dgm:prSet presAssocID="{0EBC1F0E-C67A-4ADB-BEC1-2F9E98AA5B0A}" presName="root" presStyleCnt="0"/>
      <dgm:spPr/>
    </dgm:pt>
    <dgm:pt modelId="{B240CA90-DF83-4A4C-9D0F-26DCDBB75938}" type="pres">
      <dgm:prSet presAssocID="{0EBC1F0E-C67A-4ADB-BEC1-2F9E98AA5B0A}" presName="rootComposite" presStyleCnt="0"/>
      <dgm:spPr/>
    </dgm:pt>
    <dgm:pt modelId="{7CB3BA2C-6640-4B26-A22E-4C4EA85F08EA}" type="pres">
      <dgm:prSet presAssocID="{0EBC1F0E-C67A-4ADB-BEC1-2F9E98AA5B0A}" presName="rootText" presStyleLbl="node1" presStyleIdx="1" presStyleCnt="3" custScaleX="112529" custScaleY="144489" custLinFactNeighborX="-1902" custLinFactNeighborY="-9615"/>
      <dgm:spPr/>
      <dgm:t>
        <a:bodyPr/>
        <a:lstStyle/>
        <a:p>
          <a:endParaRPr lang="pt-PT"/>
        </a:p>
      </dgm:t>
    </dgm:pt>
    <dgm:pt modelId="{1D66DFED-6437-4411-8DDB-237FC802C1F6}" type="pres">
      <dgm:prSet presAssocID="{0EBC1F0E-C67A-4ADB-BEC1-2F9E98AA5B0A}" presName="rootConnector" presStyleLbl="node1" presStyleIdx="1" presStyleCnt="3"/>
      <dgm:spPr/>
      <dgm:t>
        <a:bodyPr/>
        <a:lstStyle/>
        <a:p>
          <a:endParaRPr lang="pt-PT"/>
        </a:p>
      </dgm:t>
    </dgm:pt>
    <dgm:pt modelId="{F11B45AA-69E8-4B0E-B829-88E82899F0C8}" type="pres">
      <dgm:prSet presAssocID="{0EBC1F0E-C67A-4ADB-BEC1-2F9E98AA5B0A}" presName="childShape" presStyleCnt="0"/>
      <dgm:spPr/>
    </dgm:pt>
    <dgm:pt modelId="{E9AB21A0-59D4-469D-864E-2EB302ED75CB}" type="pres">
      <dgm:prSet presAssocID="{9062C4A3-368E-4436-917B-09AE457D6195}" presName="root" presStyleCnt="0"/>
      <dgm:spPr/>
    </dgm:pt>
    <dgm:pt modelId="{5A85D774-895E-4D54-8CDB-88DE94A2CCED}" type="pres">
      <dgm:prSet presAssocID="{9062C4A3-368E-4436-917B-09AE457D6195}" presName="rootComposite" presStyleCnt="0"/>
      <dgm:spPr/>
    </dgm:pt>
    <dgm:pt modelId="{33B64024-97B1-4D55-8697-EACBDE7AEE06}" type="pres">
      <dgm:prSet presAssocID="{9062C4A3-368E-4436-917B-09AE457D6195}" presName="rootText" presStyleLbl="node1" presStyleIdx="2" presStyleCnt="3" custScaleX="110993" custScaleY="138528" custLinFactNeighborX="-5292" custLinFactNeighborY="-9615"/>
      <dgm:spPr/>
      <dgm:t>
        <a:bodyPr/>
        <a:lstStyle/>
        <a:p>
          <a:endParaRPr lang="pt-PT"/>
        </a:p>
      </dgm:t>
    </dgm:pt>
    <dgm:pt modelId="{357D3329-7486-4AC7-BF67-E763090B0732}" type="pres">
      <dgm:prSet presAssocID="{9062C4A3-368E-4436-917B-09AE457D6195}" presName="rootConnector" presStyleLbl="node1" presStyleIdx="2" presStyleCnt="3"/>
      <dgm:spPr/>
      <dgm:t>
        <a:bodyPr/>
        <a:lstStyle/>
        <a:p>
          <a:endParaRPr lang="pt-PT"/>
        </a:p>
      </dgm:t>
    </dgm:pt>
    <dgm:pt modelId="{1425FC0C-B5AE-413B-83B4-68D6778F4620}" type="pres">
      <dgm:prSet presAssocID="{9062C4A3-368E-4436-917B-09AE457D6195}" presName="childShape" presStyleCnt="0"/>
      <dgm:spPr/>
    </dgm:pt>
  </dgm:ptLst>
  <dgm:cxnLst>
    <dgm:cxn modelId="{1088DBCC-EFF6-4303-9CD7-CCAC1E632155}" type="presOf" srcId="{A57271CB-395C-4221-8A9C-D1FE0E8CFA9E}" destId="{0FB95BCA-4061-4FE2-A016-C61A94BDAEF5}" srcOrd="0" destOrd="0" presId="urn:microsoft.com/office/officeart/2005/8/layout/hierarchy3"/>
    <dgm:cxn modelId="{39E40C09-81B6-4FC0-97F5-F3F7BB2A2426}" type="presOf" srcId="{0EBC1F0E-C67A-4ADB-BEC1-2F9E98AA5B0A}" destId="{7CB3BA2C-6640-4B26-A22E-4C4EA85F08EA}" srcOrd="0" destOrd="0" presId="urn:microsoft.com/office/officeart/2005/8/layout/hierarchy3"/>
    <dgm:cxn modelId="{320C0B34-7824-4889-A6A4-6C200B053B85}" type="presOf" srcId="{FD04AE5B-7011-4A9D-A012-5A5F7A461F57}" destId="{42CF997C-AE6A-4B03-8A60-AECC1AFB4575}" srcOrd="0" destOrd="0" presId="urn:microsoft.com/office/officeart/2005/8/layout/hierarchy3"/>
    <dgm:cxn modelId="{4DF248A1-F780-4204-8F32-55520EB7EA46}" type="presOf" srcId="{0EBC1F0E-C67A-4ADB-BEC1-2F9E98AA5B0A}" destId="{1D66DFED-6437-4411-8DDB-237FC802C1F6}" srcOrd="1" destOrd="0" presId="urn:microsoft.com/office/officeart/2005/8/layout/hierarchy3"/>
    <dgm:cxn modelId="{C6A6458C-B36E-4808-AEDD-611721D122D0}" type="presOf" srcId="{9062C4A3-368E-4436-917B-09AE457D6195}" destId="{33B64024-97B1-4D55-8697-EACBDE7AEE06}" srcOrd="0" destOrd="0" presId="urn:microsoft.com/office/officeart/2005/8/layout/hierarchy3"/>
    <dgm:cxn modelId="{709F9BAA-B430-494F-95FF-B3796A698373}" srcId="{FD04AE5B-7011-4A9D-A012-5A5F7A461F57}" destId="{A57271CB-395C-4221-8A9C-D1FE0E8CFA9E}" srcOrd="0" destOrd="0" parTransId="{080AF0B8-EE75-4640-8E93-AFB3D3D61C12}" sibTransId="{9B7E44AA-F445-46B3-BEEF-160BA17DBEBB}"/>
    <dgm:cxn modelId="{23F5BAB2-7718-4D55-B0F6-A5BD26811AFF}" srcId="{FD04AE5B-7011-4A9D-A012-5A5F7A461F57}" destId="{9062C4A3-368E-4436-917B-09AE457D6195}" srcOrd="2" destOrd="0" parTransId="{9FDD2C69-EC56-4647-AB9C-CBE88C95F672}" sibTransId="{88A907BE-6080-4F06-A81B-BF080C5EE25E}"/>
    <dgm:cxn modelId="{4B27DC13-0658-4605-B4B6-15FB08C76AFB}" srcId="{FD04AE5B-7011-4A9D-A012-5A5F7A461F57}" destId="{0EBC1F0E-C67A-4ADB-BEC1-2F9E98AA5B0A}" srcOrd="1" destOrd="0" parTransId="{D1302BF2-A913-434A-99EE-01FA33A98417}" sibTransId="{B0FE68BE-8A68-4B05-BDC5-615846653453}"/>
    <dgm:cxn modelId="{352F4CA9-AFFB-4A56-AB95-9D68618FD8E1}" type="presOf" srcId="{9062C4A3-368E-4436-917B-09AE457D6195}" destId="{357D3329-7486-4AC7-BF67-E763090B0732}" srcOrd="1" destOrd="0" presId="urn:microsoft.com/office/officeart/2005/8/layout/hierarchy3"/>
    <dgm:cxn modelId="{3EFD114A-EB75-4201-A403-98B9BCD55CBF}" type="presOf" srcId="{A57271CB-395C-4221-8A9C-D1FE0E8CFA9E}" destId="{34AE8369-9B9A-45C1-A898-E31D48598150}" srcOrd="1" destOrd="0" presId="urn:microsoft.com/office/officeart/2005/8/layout/hierarchy3"/>
    <dgm:cxn modelId="{E5456A5B-C981-4469-AA61-BFFB1FCAE2C2}" type="presParOf" srcId="{42CF997C-AE6A-4B03-8A60-AECC1AFB4575}" destId="{5E9732DD-BA52-4397-BC91-DCD220CC925F}" srcOrd="0" destOrd="0" presId="urn:microsoft.com/office/officeart/2005/8/layout/hierarchy3"/>
    <dgm:cxn modelId="{042998DE-4DB3-4068-B968-B438F6D7EBA1}" type="presParOf" srcId="{5E9732DD-BA52-4397-BC91-DCD220CC925F}" destId="{5C89479A-326F-471B-876C-3E48015414A7}" srcOrd="0" destOrd="0" presId="urn:microsoft.com/office/officeart/2005/8/layout/hierarchy3"/>
    <dgm:cxn modelId="{789BF8CC-1B9A-4F71-8808-6DD30CD2FD52}" type="presParOf" srcId="{5C89479A-326F-471B-876C-3E48015414A7}" destId="{0FB95BCA-4061-4FE2-A016-C61A94BDAEF5}" srcOrd="0" destOrd="0" presId="urn:microsoft.com/office/officeart/2005/8/layout/hierarchy3"/>
    <dgm:cxn modelId="{BEBE6E82-B88C-4A54-B9A6-09CA3CFD24F3}" type="presParOf" srcId="{5C89479A-326F-471B-876C-3E48015414A7}" destId="{34AE8369-9B9A-45C1-A898-E31D48598150}" srcOrd="1" destOrd="0" presId="urn:microsoft.com/office/officeart/2005/8/layout/hierarchy3"/>
    <dgm:cxn modelId="{102E5F8F-5F56-4B72-93F8-5825173E7665}" type="presParOf" srcId="{5E9732DD-BA52-4397-BC91-DCD220CC925F}" destId="{A0336E8C-A219-4423-BEFD-1213F5453126}" srcOrd="1" destOrd="0" presId="urn:microsoft.com/office/officeart/2005/8/layout/hierarchy3"/>
    <dgm:cxn modelId="{024808A3-B2CE-479A-93BB-9AFD82945E9C}" type="presParOf" srcId="{42CF997C-AE6A-4B03-8A60-AECC1AFB4575}" destId="{94890E82-F911-4158-87E3-43A8ABD39B2D}" srcOrd="1" destOrd="0" presId="urn:microsoft.com/office/officeart/2005/8/layout/hierarchy3"/>
    <dgm:cxn modelId="{5BD58327-7292-47DB-B941-487FE6337194}" type="presParOf" srcId="{94890E82-F911-4158-87E3-43A8ABD39B2D}" destId="{B240CA90-DF83-4A4C-9D0F-26DCDBB75938}" srcOrd="0" destOrd="0" presId="urn:microsoft.com/office/officeart/2005/8/layout/hierarchy3"/>
    <dgm:cxn modelId="{D4A612D2-C912-47DE-B24D-752F5CA34C38}" type="presParOf" srcId="{B240CA90-DF83-4A4C-9D0F-26DCDBB75938}" destId="{7CB3BA2C-6640-4B26-A22E-4C4EA85F08EA}" srcOrd="0" destOrd="0" presId="urn:microsoft.com/office/officeart/2005/8/layout/hierarchy3"/>
    <dgm:cxn modelId="{5EDF0712-A28D-4552-A36F-8B466B6A4355}" type="presParOf" srcId="{B240CA90-DF83-4A4C-9D0F-26DCDBB75938}" destId="{1D66DFED-6437-4411-8DDB-237FC802C1F6}" srcOrd="1" destOrd="0" presId="urn:microsoft.com/office/officeart/2005/8/layout/hierarchy3"/>
    <dgm:cxn modelId="{E27ED660-5674-4DB0-AA1A-68728D888316}" type="presParOf" srcId="{94890E82-F911-4158-87E3-43A8ABD39B2D}" destId="{F11B45AA-69E8-4B0E-B829-88E82899F0C8}" srcOrd="1" destOrd="0" presId="urn:microsoft.com/office/officeart/2005/8/layout/hierarchy3"/>
    <dgm:cxn modelId="{424F8B8B-5526-466E-B5B2-EAAA4D929B82}" type="presParOf" srcId="{42CF997C-AE6A-4B03-8A60-AECC1AFB4575}" destId="{E9AB21A0-59D4-469D-864E-2EB302ED75CB}" srcOrd="2" destOrd="0" presId="urn:microsoft.com/office/officeart/2005/8/layout/hierarchy3"/>
    <dgm:cxn modelId="{E7BFF5BA-908C-4870-B76E-C0AB4A1DF9E6}" type="presParOf" srcId="{E9AB21A0-59D4-469D-864E-2EB302ED75CB}" destId="{5A85D774-895E-4D54-8CDB-88DE94A2CCED}" srcOrd="0" destOrd="0" presId="urn:microsoft.com/office/officeart/2005/8/layout/hierarchy3"/>
    <dgm:cxn modelId="{53D28236-2D71-4C51-AF4B-CCF4A56D873B}" type="presParOf" srcId="{5A85D774-895E-4D54-8CDB-88DE94A2CCED}" destId="{33B64024-97B1-4D55-8697-EACBDE7AEE06}" srcOrd="0" destOrd="0" presId="urn:microsoft.com/office/officeart/2005/8/layout/hierarchy3"/>
    <dgm:cxn modelId="{9BF86959-7D03-41E7-880A-CCCB260DF435}" type="presParOf" srcId="{5A85D774-895E-4D54-8CDB-88DE94A2CCED}" destId="{357D3329-7486-4AC7-BF67-E763090B0732}" srcOrd="1" destOrd="0" presId="urn:microsoft.com/office/officeart/2005/8/layout/hierarchy3"/>
    <dgm:cxn modelId="{9E9749C8-61C3-4FA9-A5EF-E8E776B1DF23}" type="presParOf" srcId="{E9AB21A0-59D4-469D-864E-2EB302ED75CB}" destId="{1425FC0C-B5AE-413B-83B4-68D6778F462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F70DC5-C1DB-4935-8269-867FF8BD174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14105BA4-E45D-498D-8FC3-BB02E3FDF827}">
      <dgm:prSet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 b="1" dirty="0" smtClean="0">
              <a:latin typeface="Comic Sans MS" pitchFamily="66" charset="0"/>
            </a:rPr>
            <a:t>700 MB</a:t>
          </a:r>
          <a:endParaRPr lang="pt-PT" b="1" dirty="0">
            <a:latin typeface="Comic Sans MS" pitchFamily="66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>
              <a:snd r:embed="rId8" name="click.wav"/>
            </a:hlinkClick>
          </dgm14:cNvPr>
        </a:ext>
      </dgm:extLst>
    </dgm:pt>
    <dgm:pt modelId="{87F52602-0263-479B-AAFD-87BD7D392C1E}" type="parTrans" cxnId="{2D395364-F7A7-432C-BBD7-43E6D6F61344}">
      <dgm:prSet/>
      <dgm:spPr/>
      <dgm:t>
        <a:bodyPr/>
        <a:lstStyle/>
        <a:p>
          <a:endParaRPr lang="pt-PT"/>
        </a:p>
      </dgm:t>
    </dgm:pt>
    <dgm:pt modelId="{B9B2F4E3-4B9F-4466-A0B2-3E0B44FE9C60}" type="sibTrans" cxnId="{2D395364-F7A7-432C-BBD7-43E6D6F61344}">
      <dgm:prSet/>
      <dgm:spPr/>
      <dgm:t>
        <a:bodyPr/>
        <a:lstStyle/>
        <a:p>
          <a:endParaRPr lang="pt-PT"/>
        </a:p>
      </dgm:t>
    </dgm:pt>
    <dgm:pt modelId="{DD781365-DCD8-4298-8D9B-D4D354BAEF64}">
      <dgm:prSet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 b="1" dirty="0" smtClean="0">
              <a:latin typeface="Comic Sans MS" pitchFamily="66" charset="0"/>
            </a:rPr>
            <a:t>4.7 GB</a:t>
          </a:r>
          <a:endParaRPr lang="pt-PT" b="1" dirty="0">
            <a:latin typeface="Comic Sans MS" pitchFamily="66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>
              <a:snd r:embed="rId9" name="voltage.wav"/>
            </a:hlinkClick>
          </dgm14:cNvPr>
        </a:ext>
      </dgm:extLst>
    </dgm:pt>
    <dgm:pt modelId="{BF1F661E-897F-470A-8565-A2B484C8CE43}" type="parTrans" cxnId="{8380614C-5462-4A47-BAEC-806C691AC454}">
      <dgm:prSet/>
      <dgm:spPr/>
      <dgm:t>
        <a:bodyPr/>
        <a:lstStyle/>
        <a:p>
          <a:endParaRPr lang="pt-PT"/>
        </a:p>
      </dgm:t>
    </dgm:pt>
    <dgm:pt modelId="{DAC3C90D-56A6-4182-B81A-3D2ECA911352}" type="sibTrans" cxnId="{8380614C-5462-4A47-BAEC-806C691AC454}">
      <dgm:prSet/>
      <dgm:spPr/>
      <dgm:t>
        <a:bodyPr/>
        <a:lstStyle/>
        <a:p>
          <a:endParaRPr lang="pt-PT"/>
        </a:p>
      </dgm:t>
    </dgm:pt>
    <dgm:pt modelId="{EE8FDC13-0D0E-4F2B-9FA9-8ECE683BFC0C}">
      <dgm:prSet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 b="1" dirty="0" smtClean="0">
              <a:latin typeface="Comic Sans MS" pitchFamily="66" charset="0"/>
            </a:rPr>
            <a:t>8.5 GB</a:t>
          </a:r>
          <a:endParaRPr lang="pt-PT" b="1" dirty="0">
            <a:latin typeface="Comic Sans MS" pitchFamily="66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>
              <a:snd r:embed="rId9" name="voltage.wav"/>
            </a:hlinkClick>
          </dgm14:cNvPr>
        </a:ext>
      </dgm:extLst>
    </dgm:pt>
    <dgm:pt modelId="{4D6947D9-2C2A-415D-BC8C-A5473D3E2248}" type="parTrans" cxnId="{CBF6A98B-795B-475D-8B88-4E6048295232}">
      <dgm:prSet/>
      <dgm:spPr/>
      <dgm:t>
        <a:bodyPr/>
        <a:lstStyle/>
        <a:p>
          <a:endParaRPr lang="pt-PT"/>
        </a:p>
      </dgm:t>
    </dgm:pt>
    <dgm:pt modelId="{C1411ABD-B69C-42E2-9BB6-2626E3CEFB2E}" type="sibTrans" cxnId="{CBF6A98B-795B-475D-8B88-4E6048295232}">
      <dgm:prSet/>
      <dgm:spPr/>
      <dgm:t>
        <a:bodyPr/>
        <a:lstStyle/>
        <a:p>
          <a:endParaRPr lang="pt-PT"/>
        </a:p>
      </dgm:t>
    </dgm:pt>
    <dgm:pt modelId="{A350DC09-6282-4926-A642-3B366F8EA338}">
      <dgm:prSet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 b="1" dirty="0" smtClean="0">
              <a:latin typeface="Comic Sans MS" pitchFamily="66" charset="0"/>
            </a:rPr>
            <a:t>500 MB</a:t>
          </a:r>
          <a:endParaRPr lang="pt-PT" b="1" dirty="0">
            <a:latin typeface="Comic Sans MS" pitchFamily="66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>
              <a:snd r:embed="rId9" name="voltage.wav"/>
            </a:hlinkClick>
          </dgm14:cNvPr>
        </a:ext>
      </dgm:extLst>
    </dgm:pt>
    <dgm:pt modelId="{C808AAE3-CD37-48A7-AD9E-D74B24F4D623}" type="parTrans" cxnId="{EDFC9E49-19DD-4BFC-A139-C5606C22FBAB}">
      <dgm:prSet/>
      <dgm:spPr/>
      <dgm:t>
        <a:bodyPr/>
        <a:lstStyle/>
        <a:p>
          <a:endParaRPr lang="pt-PT"/>
        </a:p>
      </dgm:t>
    </dgm:pt>
    <dgm:pt modelId="{B4A02D73-0327-4DEC-92B9-28CAD6079FDF}" type="sibTrans" cxnId="{EDFC9E49-19DD-4BFC-A139-C5606C22FBAB}">
      <dgm:prSet/>
      <dgm:spPr/>
      <dgm:t>
        <a:bodyPr/>
        <a:lstStyle/>
        <a:p>
          <a:endParaRPr lang="pt-PT"/>
        </a:p>
      </dgm:t>
    </dgm:pt>
    <dgm:pt modelId="{197D8B08-7EF3-4240-B602-1DF115735D3C}" type="pres">
      <dgm:prSet presAssocID="{EFF70DC5-C1DB-4935-8269-867FF8BD17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8FC0D09E-0F0C-4691-A8B2-0744F0507D50}" type="pres">
      <dgm:prSet presAssocID="{14105BA4-E45D-498D-8FC3-BB02E3FDF827}" presName="linNode" presStyleCnt="0"/>
      <dgm:spPr/>
    </dgm:pt>
    <dgm:pt modelId="{31773DD6-DCF2-42DB-A64B-2394A08F1916}" type="pres">
      <dgm:prSet presAssocID="{14105BA4-E45D-498D-8FC3-BB02E3FDF827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81CB768-4380-4AA6-9586-4689CADA48EB}" type="pres">
      <dgm:prSet presAssocID="{B9B2F4E3-4B9F-4466-A0B2-3E0B44FE9C60}" presName="sp" presStyleCnt="0"/>
      <dgm:spPr/>
    </dgm:pt>
    <dgm:pt modelId="{36FF88D3-25F9-4C25-B2F4-D44D114E63F6}" type="pres">
      <dgm:prSet presAssocID="{DD781365-DCD8-4298-8D9B-D4D354BAEF64}" presName="linNode" presStyleCnt="0"/>
      <dgm:spPr/>
    </dgm:pt>
    <dgm:pt modelId="{E8A963C2-EACB-4AAF-B556-FAD9976543BF}" type="pres">
      <dgm:prSet presAssocID="{DD781365-DCD8-4298-8D9B-D4D354BAEF64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AF90B00-6255-400C-945E-9ECFA7DE08DE}" type="pres">
      <dgm:prSet presAssocID="{DAC3C90D-56A6-4182-B81A-3D2ECA911352}" presName="sp" presStyleCnt="0"/>
      <dgm:spPr/>
    </dgm:pt>
    <dgm:pt modelId="{5E338738-9EC6-47B4-BBD7-F8EA675E1EAB}" type="pres">
      <dgm:prSet presAssocID="{EE8FDC13-0D0E-4F2B-9FA9-8ECE683BFC0C}" presName="linNode" presStyleCnt="0"/>
      <dgm:spPr/>
    </dgm:pt>
    <dgm:pt modelId="{01532C58-8EBB-44E4-8CBE-3B5076A29FAD}" type="pres">
      <dgm:prSet presAssocID="{EE8FDC13-0D0E-4F2B-9FA9-8ECE683BFC0C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D4AC444-6523-4BBD-AFDA-863C46B8F397}" type="pres">
      <dgm:prSet presAssocID="{C1411ABD-B69C-42E2-9BB6-2626E3CEFB2E}" presName="sp" presStyleCnt="0"/>
      <dgm:spPr/>
    </dgm:pt>
    <dgm:pt modelId="{4431463D-D3C2-436B-A380-F9B9089D9C2A}" type="pres">
      <dgm:prSet presAssocID="{A350DC09-6282-4926-A642-3B366F8EA338}" presName="linNode" presStyleCnt="0"/>
      <dgm:spPr/>
    </dgm:pt>
    <dgm:pt modelId="{1F612F3C-1114-4E39-AF4F-983522C40839}" type="pres">
      <dgm:prSet presAssocID="{A350DC09-6282-4926-A642-3B366F8EA338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4943E0FA-1E2B-46B9-AC5F-02D07F1EBFB3}" type="presOf" srcId="{EE8FDC13-0D0E-4F2B-9FA9-8ECE683BFC0C}" destId="{01532C58-8EBB-44E4-8CBE-3B5076A29FAD}" srcOrd="0" destOrd="0" presId="urn:microsoft.com/office/officeart/2005/8/layout/vList5"/>
    <dgm:cxn modelId="{2B04D5A8-CDB0-4811-ABDF-3EE32D30F58D}" type="presOf" srcId="{14105BA4-E45D-498D-8FC3-BB02E3FDF827}" destId="{31773DD6-DCF2-42DB-A64B-2394A08F1916}" srcOrd="0" destOrd="0" presId="urn:microsoft.com/office/officeart/2005/8/layout/vList5"/>
    <dgm:cxn modelId="{2D395364-F7A7-432C-BBD7-43E6D6F61344}" srcId="{EFF70DC5-C1DB-4935-8269-867FF8BD1745}" destId="{14105BA4-E45D-498D-8FC3-BB02E3FDF827}" srcOrd="0" destOrd="0" parTransId="{87F52602-0263-479B-AAFD-87BD7D392C1E}" sibTransId="{B9B2F4E3-4B9F-4466-A0B2-3E0B44FE9C60}"/>
    <dgm:cxn modelId="{CBF6A98B-795B-475D-8B88-4E6048295232}" srcId="{EFF70DC5-C1DB-4935-8269-867FF8BD1745}" destId="{EE8FDC13-0D0E-4F2B-9FA9-8ECE683BFC0C}" srcOrd="2" destOrd="0" parTransId="{4D6947D9-2C2A-415D-BC8C-A5473D3E2248}" sibTransId="{C1411ABD-B69C-42E2-9BB6-2626E3CEFB2E}"/>
    <dgm:cxn modelId="{48095407-DEEB-478C-8F9E-B98B3BD8A679}" type="presOf" srcId="{EFF70DC5-C1DB-4935-8269-867FF8BD1745}" destId="{197D8B08-7EF3-4240-B602-1DF115735D3C}" srcOrd="0" destOrd="0" presId="urn:microsoft.com/office/officeart/2005/8/layout/vList5"/>
    <dgm:cxn modelId="{EDFC9E49-19DD-4BFC-A139-C5606C22FBAB}" srcId="{EFF70DC5-C1DB-4935-8269-867FF8BD1745}" destId="{A350DC09-6282-4926-A642-3B366F8EA338}" srcOrd="3" destOrd="0" parTransId="{C808AAE3-CD37-48A7-AD9E-D74B24F4D623}" sibTransId="{B4A02D73-0327-4DEC-92B9-28CAD6079FDF}"/>
    <dgm:cxn modelId="{EAFF0BD8-603B-4643-91B4-9917945ED4CC}" type="presOf" srcId="{DD781365-DCD8-4298-8D9B-D4D354BAEF64}" destId="{E8A963C2-EACB-4AAF-B556-FAD9976543BF}" srcOrd="0" destOrd="0" presId="urn:microsoft.com/office/officeart/2005/8/layout/vList5"/>
    <dgm:cxn modelId="{AC30F1C0-71D0-474D-8228-D192F6DEB0FB}" type="presOf" srcId="{A350DC09-6282-4926-A642-3B366F8EA338}" destId="{1F612F3C-1114-4E39-AF4F-983522C40839}" srcOrd="0" destOrd="0" presId="urn:microsoft.com/office/officeart/2005/8/layout/vList5"/>
    <dgm:cxn modelId="{8380614C-5462-4A47-BAEC-806C691AC454}" srcId="{EFF70DC5-C1DB-4935-8269-867FF8BD1745}" destId="{DD781365-DCD8-4298-8D9B-D4D354BAEF64}" srcOrd="1" destOrd="0" parTransId="{BF1F661E-897F-470A-8565-A2B484C8CE43}" sibTransId="{DAC3C90D-56A6-4182-B81A-3D2ECA911352}"/>
    <dgm:cxn modelId="{48D655F4-30A3-4DBD-8A16-42C2AA63A444}" type="presParOf" srcId="{197D8B08-7EF3-4240-B602-1DF115735D3C}" destId="{8FC0D09E-0F0C-4691-A8B2-0744F0507D50}" srcOrd="0" destOrd="0" presId="urn:microsoft.com/office/officeart/2005/8/layout/vList5"/>
    <dgm:cxn modelId="{22FFC777-4168-48F1-9148-BF68A0C9203E}" type="presParOf" srcId="{8FC0D09E-0F0C-4691-A8B2-0744F0507D50}" destId="{31773DD6-DCF2-42DB-A64B-2394A08F1916}" srcOrd="0" destOrd="0" presId="urn:microsoft.com/office/officeart/2005/8/layout/vList5"/>
    <dgm:cxn modelId="{4D20ED84-B8AD-4A51-81BC-80F0EB9EA871}" type="presParOf" srcId="{197D8B08-7EF3-4240-B602-1DF115735D3C}" destId="{781CB768-4380-4AA6-9586-4689CADA48EB}" srcOrd="1" destOrd="0" presId="urn:microsoft.com/office/officeart/2005/8/layout/vList5"/>
    <dgm:cxn modelId="{1AB2F3AB-49AB-43FD-A63B-D4B6DD9EA37B}" type="presParOf" srcId="{197D8B08-7EF3-4240-B602-1DF115735D3C}" destId="{36FF88D3-25F9-4C25-B2F4-D44D114E63F6}" srcOrd="2" destOrd="0" presId="urn:microsoft.com/office/officeart/2005/8/layout/vList5"/>
    <dgm:cxn modelId="{1BF8D371-D5C7-4843-ACC0-9F6BAD9338CB}" type="presParOf" srcId="{36FF88D3-25F9-4C25-B2F4-D44D114E63F6}" destId="{E8A963C2-EACB-4AAF-B556-FAD9976543BF}" srcOrd="0" destOrd="0" presId="urn:microsoft.com/office/officeart/2005/8/layout/vList5"/>
    <dgm:cxn modelId="{5DD349BC-F86E-4A9D-8680-E265430324FA}" type="presParOf" srcId="{197D8B08-7EF3-4240-B602-1DF115735D3C}" destId="{2AF90B00-6255-400C-945E-9ECFA7DE08DE}" srcOrd="3" destOrd="0" presId="urn:microsoft.com/office/officeart/2005/8/layout/vList5"/>
    <dgm:cxn modelId="{9572A565-B681-4242-8474-E1BE3F0E9A24}" type="presParOf" srcId="{197D8B08-7EF3-4240-B602-1DF115735D3C}" destId="{5E338738-9EC6-47B4-BBD7-F8EA675E1EAB}" srcOrd="4" destOrd="0" presId="urn:microsoft.com/office/officeart/2005/8/layout/vList5"/>
    <dgm:cxn modelId="{4B37AA00-A33F-4858-B0D1-1F33B308A592}" type="presParOf" srcId="{5E338738-9EC6-47B4-BBD7-F8EA675E1EAB}" destId="{01532C58-8EBB-44E4-8CBE-3B5076A29FAD}" srcOrd="0" destOrd="0" presId="urn:microsoft.com/office/officeart/2005/8/layout/vList5"/>
    <dgm:cxn modelId="{CA6AFA95-B6AB-41A7-89CC-2A520F08DCE3}" type="presParOf" srcId="{197D8B08-7EF3-4240-B602-1DF115735D3C}" destId="{6D4AC444-6523-4BBD-AFDA-863C46B8F397}" srcOrd="5" destOrd="0" presId="urn:microsoft.com/office/officeart/2005/8/layout/vList5"/>
    <dgm:cxn modelId="{18F1D65B-69D9-4FA8-BCC3-8E69013529A8}" type="presParOf" srcId="{197D8B08-7EF3-4240-B602-1DF115735D3C}" destId="{4431463D-D3C2-436B-A380-F9B9089D9C2A}" srcOrd="6" destOrd="0" presId="urn:microsoft.com/office/officeart/2005/8/layout/vList5"/>
    <dgm:cxn modelId="{4AAAD895-D64D-42AA-826E-D356EC6F3A85}" type="presParOf" srcId="{4431463D-D3C2-436B-A380-F9B9089D9C2A}" destId="{1F612F3C-1114-4E39-AF4F-983522C4083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3F8C22-1EAA-49FA-BFCB-587E7FE4D69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6A1F7DDA-D4F0-4214-BDEC-FBBE6EAED85D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pt-PT" sz="2000" b="1" dirty="0" smtClean="0">
              <a:latin typeface="Comic Sans MS" pitchFamily="66" charset="0"/>
            </a:rPr>
            <a:t>Placa de Rede</a:t>
          </a:r>
          <a:endParaRPr lang="pt-PT" sz="2000" b="1" dirty="0">
            <a:latin typeface="Comic Sans MS" pitchFamily="66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>
              <a:snd r:embed="rId8" name="voltage.wav"/>
            </a:hlinkClick>
          </dgm14:cNvPr>
        </a:ext>
      </dgm:extLst>
    </dgm:pt>
    <dgm:pt modelId="{28B03697-4717-4064-BF42-C73E4F93E0CE}" type="parTrans" cxnId="{860E70FD-DA0D-43DD-943B-456D48AEBFA8}">
      <dgm:prSet/>
      <dgm:spPr/>
      <dgm:t>
        <a:bodyPr/>
        <a:lstStyle/>
        <a:p>
          <a:endParaRPr lang="pt-PT"/>
        </a:p>
      </dgm:t>
    </dgm:pt>
    <dgm:pt modelId="{DE582C04-907F-4330-A069-9A754080CDE4}" type="sibTrans" cxnId="{860E70FD-DA0D-43DD-943B-456D48AEBFA8}">
      <dgm:prSet/>
      <dgm:spPr/>
      <dgm:t>
        <a:bodyPr/>
        <a:lstStyle/>
        <a:p>
          <a:endParaRPr lang="pt-PT"/>
        </a:p>
      </dgm:t>
    </dgm:pt>
    <dgm:pt modelId="{4BCDB9C5-082A-4A51-8107-429CAF954869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 sz="2000" b="1" dirty="0" smtClean="0">
              <a:latin typeface="Comic Sans MS" pitchFamily="66" charset="0"/>
            </a:rPr>
            <a:t>Processador</a:t>
          </a:r>
          <a:endParaRPr lang="pt-PT" sz="2000" b="1" dirty="0">
            <a:latin typeface="Comic Sans MS" pitchFamily="66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>
              <a:snd r:embed="rId9" name="click.wav"/>
            </a:hlinkClick>
          </dgm14:cNvPr>
        </a:ext>
      </dgm:extLst>
    </dgm:pt>
    <dgm:pt modelId="{301F61E6-8659-42A7-BA0F-AF145D673533}" type="parTrans" cxnId="{2745361B-99B3-4143-B421-A536A559B823}">
      <dgm:prSet/>
      <dgm:spPr/>
      <dgm:t>
        <a:bodyPr/>
        <a:lstStyle/>
        <a:p>
          <a:endParaRPr lang="pt-PT"/>
        </a:p>
      </dgm:t>
    </dgm:pt>
    <dgm:pt modelId="{41CC10C6-3CAB-44B6-9BBD-F7019CA7F952}" type="sibTrans" cxnId="{2745361B-99B3-4143-B421-A536A559B823}">
      <dgm:prSet/>
      <dgm:spPr/>
      <dgm:t>
        <a:bodyPr/>
        <a:lstStyle/>
        <a:p>
          <a:endParaRPr lang="pt-PT"/>
        </a:p>
      </dgm:t>
    </dgm:pt>
    <dgm:pt modelId="{880D09E2-2E30-4142-B8D5-5775183039DC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 sz="2000" b="1" dirty="0" smtClean="0">
              <a:latin typeface="Comic Sans MS" pitchFamily="66" charset="0"/>
            </a:rPr>
            <a:t>Motherboard</a:t>
          </a:r>
          <a:endParaRPr lang="pt-PT" sz="2000" b="1" dirty="0">
            <a:latin typeface="Comic Sans MS" pitchFamily="66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>
              <a:snd r:embed="rId8" name="voltage.wav"/>
            </a:hlinkClick>
          </dgm14:cNvPr>
        </a:ext>
      </dgm:extLst>
    </dgm:pt>
    <dgm:pt modelId="{DC2C5129-E3B1-40E1-8CB0-D85254DC9090}" type="parTrans" cxnId="{6D8B1892-6DE5-4B20-B38F-BFC4601CF075}">
      <dgm:prSet/>
      <dgm:spPr/>
      <dgm:t>
        <a:bodyPr/>
        <a:lstStyle/>
        <a:p>
          <a:endParaRPr lang="pt-PT"/>
        </a:p>
      </dgm:t>
    </dgm:pt>
    <dgm:pt modelId="{5C6033AB-1CAA-490B-8BE1-215259646715}" type="sibTrans" cxnId="{6D8B1892-6DE5-4B20-B38F-BFC4601CF075}">
      <dgm:prSet/>
      <dgm:spPr/>
      <dgm:t>
        <a:bodyPr/>
        <a:lstStyle/>
        <a:p>
          <a:endParaRPr lang="pt-PT"/>
        </a:p>
      </dgm:t>
    </dgm:pt>
    <dgm:pt modelId="{B32DDC75-A59A-4EDC-82A9-14476D2C2905}" type="pres">
      <dgm:prSet presAssocID="{1B3F8C22-1EAA-49FA-BFCB-587E7FE4D6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CAD10333-EA4E-487A-B265-671DF06CBA5B}" type="pres">
      <dgm:prSet presAssocID="{6A1F7DDA-D4F0-4214-BDEC-FBBE6EAED85D}" presName="linNode" presStyleCnt="0"/>
      <dgm:spPr/>
    </dgm:pt>
    <dgm:pt modelId="{00CC978F-CCDC-47C1-BF3E-63D547CF9F2B}" type="pres">
      <dgm:prSet presAssocID="{6A1F7DDA-D4F0-4214-BDEC-FBBE6EAED85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BD19336-C2A2-4B33-BF27-E38B0EC5A694}" type="pres">
      <dgm:prSet presAssocID="{DE582C04-907F-4330-A069-9A754080CDE4}" presName="sp" presStyleCnt="0"/>
      <dgm:spPr/>
    </dgm:pt>
    <dgm:pt modelId="{6C5E0CBD-90CD-48C9-86B7-2827FC89E6EA}" type="pres">
      <dgm:prSet presAssocID="{4BCDB9C5-082A-4A51-8107-429CAF954869}" presName="linNode" presStyleCnt="0"/>
      <dgm:spPr/>
    </dgm:pt>
    <dgm:pt modelId="{EEE88C58-99AC-4634-B69E-2E2F916DE818}" type="pres">
      <dgm:prSet presAssocID="{4BCDB9C5-082A-4A51-8107-429CAF95486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BE83E69-324A-4FF6-9065-5D5405A64404}" type="pres">
      <dgm:prSet presAssocID="{41CC10C6-3CAB-44B6-9BBD-F7019CA7F952}" presName="sp" presStyleCnt="0"/>
      <dgm:spPr/>
    </dgm:pt>
    <dgm:pt modelId="{187AAC55-648D-47FC-8D43-75CC89B3ECBF}" type="pres">
      <dgm:prSet presAssocID="{880D09E2-2E30-4142-B8D5-5775183039DC}" presName="linNode" presStyleCnt="0"/>
      <dgm:spPr/>
    </dgm:pt>
    <dgm:pt modelId="{40E6B2F3-53F5-4A22-BE3D-8B40BA39DE4D}" type="pres">
      <dgm:prSet presAssocID="{880D09E2-2E30-4142-B8D5-5775183039D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2745361B-99B3-4143-B421-A536A559B823}" srcId="{1B3F8C22-1EAA-49FA-BFCB-587E7FE4D69B}" destId="{4BCDB9C5-082A-4A51-8107-429CAF954869}" srcOrd="1" destOrd="0" parTransId="{301F61E6-8659-42A7-BA0F-AF145D673533}" sibTransId="{41CC10C6-3CAB-44B6-9BBD-F7019CA7F952}"/>
    <dgm:cxn modelId="{EBF057D3-260B-4EE8-885E-A47437F2847C}" type="presOf" srcId="{1B3F8C22-1EAA-49FA-BFCB-587E7FE4D69B}" destId="{B32DDC75-A59A-4EDC-82A9-14476D2C2905}" srcOrd="0" destOrd="0" presId="urn:microsoft.com/office/officeart/2005/8/layout/vList5"/>
    <dgm:cxn modelId="{F3A3F8AF-641F-4824-BBC6-F157EA78540A}" type="presOf" srcId="{4BCDB9C5-082A-4A51-8107-429CAF954869}" destId="{EEE88C58-99AC-4634-B69E-2E2F916DE818}" srcOrd="0" destOrd="0" presId="urn:microsoft.com/office/officeart/2005/8/layout/vList5"/>
    <dgm:cxn modelId="{A53C8D81-E030-4C04-AD56-D4AC8D00EE68}" type="presOf" srcId="{6A1F7DDA-D4F0-4214-BDEC-FBBE6EAED85D}" destId="{00CC978F-CCDC-47C1-BF3E-63D547CF9F2B}" srcOrd="0" destOrd="0" presId="urn:microsoft.com/office/officeart/2005/8/layout/vList5"/>
    <dgm:cxn modelId="{DDFD6899-1253-4537-8B3C-B6959710F53D}" type="presOf" srcId="{880D09E2-2E30-4142-B8D5-5775183039DC}" destId="{40E6B2F3-53F5-4A22-BE3D-8B40BA39DE4D}" srcOrd="0" destOrd="0" presId="urn:microsoft.com/office/officeart/2005/8/layout/vList5"/>
    <dgm:cxn modelId="{860E70FD-DA0D-43DD-943B-456D48AEBFA8}" srcId="{1B3F8C22-1EAA-49FA-BFCB-587E7FE4D69B}" destId="{6A1F7DDA-D4F0-4214-BDEC-FBBE6EAED85D}" srcOrd="0" destOrd="0" parTransId="{28B03697-4717-4064-BF42-C73E4F93E0CE}" sibTransId="{DE582C04-907F-4330-A069-9A754080CDE4}"/>
    <dgm:cxn modelId="{6D8B1892-6DE5-4B20-B38F-BFC4601CF075}" srcId="{1B3F8C22-1EAA-49FA-BFCB-587E7FE4D69B}" destId="{880D09E2-2E30-4142-B8D5-5775183039DC}" srcOrd="2" destOrd="0" parTransId="{DC2C5129-E3B1-40E1-8CB0-D85254DC9090}" sibTransId="{5C6033AB-1CAA-490B-8BE1-215259646715}"/>
    <dgm:cxn modelId="{1EB155EB-B663-446D-9D4C-ABC02D92DE81}" type="presParOf" srcId="{B32DDC75-A59A-4EDC-82A9-14476D2C2905}" destId="{CAD10333-EA4E-487A-B265-671DF06CBA5B}" srcOrd="0" destOrd="0" presId="urn:microsoft.com/office/officeart/2005/8/layout/vList5"/>
    <dgm:cxn modelId="{084E352D-A130-411C-96A7-79BB9EB4CB62}" type="presParOf" srcId="{CAD10333-EA4E-487A-B265-671DF06CBA5B}" destId="{00CC978F-CCDC-47C1-BF3E-63D547CF9F2B}" srcOrd="0" destOrd="0" presId="urn:microsoft.com/office/officeart/2005/8/layout/vList5"/>
    <dgm:cxn modelId="{0B76659F-81A4-47D7-B55D-891DCE2C0CA4}" type="presParOf" srcId="{B32DDC75-A59A-4EDC-82A9-14476D2C2905}" destId="{7BD19336-C2A2-4B33-BF27-E38B0EC5A694}" srcOrd="1" destOrd="0" presId="urn:microsoft.com/office/officeart/2005/8/layout/vList5"/>
    <dgm:cxn modelId="{B684F4B8-29A7-40F5-B763-3EA847432CC1}" type="presParOf" srcId="{B32DDC75-A59A-4EDC-82A9-14476D2C2905}" destId="{6C5E0CBD-90CD-48C9-86B7-2827FC89E6EA}" srcOrd="2" destOrd="0" presId="urn:microsoft.com/office/officeart/2005/8/layout/vList5"/>
    <dgm:cxn modelId="{E42CA198-EAB0-4B2A-8A9D-E6A96A67959F}" type="presParOf" srcId="{6C5E0CBD-90CD-48C9-86B7-2827FC89E6EA}" destId="{EEE88C58-99AC-4634-B69E-2E2F916DE818}" srcOrd="0" destOrd="0" presId="urn:microsoft.com/office/officeart/2005/8/layout/vList5"/>
    <dgm:cxn modelId="{4D31516B-1611-4304-A1F7-42099869DDDC}" type="presParOf" srcId="{B32DDC75-A59A-4EDC-82A9-14476D2C2905}" destId="{ABE83E69-324A-4FF6-9065-5D5405A64404}" srcOrd="3" destOrd="0" presId="urn:microsoft.com/office/officeart/2005/8/layout/vList5"/>
    <dgm:cxn modelId="{BE6E412A-FAA8-4AC2-A656-BB6D3121C5DD}" type="presParOf" srcId="{B32DDC75-A59A-4EDC-82A9-14476D2C2905}" destId="{187AAC55-648D-47FC-8D43-75CC89B3ECBF}" srcOrd="4" destOrd="0" presId="urn:microsoft.com/office/officeart/2005/8/layout/vList5"/>
    <dgm:cxn modelId="{42BC392C-2498-42C6-B3B1-4D3DA777C953}" type="presParOf" srcId="{187AAC55-648D-47FC-8D43-75CC89B3ECBF}" destId="{40E6B2F3-53F5-4A22-BE3D-8B40BA39DE4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B9E56BC-5972-47ED-9F3A-ED4CA56F957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16EF5CBA-DEFD-4D12-97C0-E734A354FCC9}">
      <dgm:prSet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 b="1" dirty="0" smtClean="0">
              <a:latin typeface="Comic Sans MS" pitchFamily="66" charset="0"/>
            </a:rPr>
            <a:t>Processador  </a:t>
          </a:r>
          <a:endParaRPr lang="pt-PT" b="1" dirty="0">
            <a:latin typeface="Comic Sans MS" pitchFamily="66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>
              <a:snd r:embed="rId8" name="voltage.wav"/>
            </a:hlinkClick>
          </dgm14:cNvPr>
        </a:ext>
      </dgm:extLst>
    </dgm:pt>
    <dgm:pt modelId="{712B19B8-4256-4EA0-93CA-764CE216B688}" type="parTrans" cxnId="{04A544AC-C38A-4C1C-BFC4-0590DDC6BD1C}">
      <dgm:prSet/>
      <dgm:spPr/>
      <dgm:t>
        <a:bodyPr/>
        <a:lstStyle/>
        <a:p>
          <a:endParaRPr lang="pt-PT"/>
        </a:p>
      </dgm:t>
    </dgm:pt>
    <dgm:pt modelId="{B1E1934D-C85C-492F-97D6-E19F1A66DDCD}" type="sibTrans" cxnId="{04A544AC-C38A-4C1C-BFC4-0590DDC6BD1C}">
      <dgm:prSet/>
      <dgm:spPr/>
      <dgm:t>
        <a:bodyPr/>
        <a:lstStyle/>
        <a:p>
          <a:endParaRPr lang="pt-PT"/>
        </a:p>
      </dgm:t>
    </dgm:pt>
    <dgm:pt modelId="{691CE776-9C7C-4ADC-AD62-E8B4D212CDB0}">
      <dgm:prSet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 b="1" dirty="0" smtClean="0">
              <a:latin typeface="Comic Sans MS" pitchFamily="66" charset="0"/>
            </a:rPr>
            <a:t>Motherboard</a:t>
          </a:r>
          <a:endParaRPr lang="pt-PT" b="1" dirty="0">
            <a:latin typeface="Comic Sans MS" pitchFamily="66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>
              <a:snd r:embed="rId9" name="click.wav"/>
            </a:hlinkClick>
          </dgm14:cNvPr>
        </a:ext>
      </dgm:extLst>
    </dgm:pt>
    <dgm:pt modelId="{A739DF4B-9D67-4F7B-BCD6-D71152C645C7}" type="parTrans" cxnId="{CC458CB9-EE91-44B3-9906-D3E876A3C1DE}">
      <dgm:prSet/>
      <dgm:spPr/>
      <dgm:t>
        <a:bodyPr/>
        <a:lstStyle/>
        <a:p>
          <a:endParaRPr lang="pt-PT"/>
        </a:p>
      </dgm:t>
    </dgm:pt>
    <dgm:pt modelId="{B81EC421-EC30-442D-9F3E-FD5154FEAFEF}" type="sibTrans" cxnId="{CC458CB9-EE91-44B3-9906-D3E876A3C1DE}">
      <dgm:prSet/>
      <dgm:spPr/>
      <dgm:t>
        <a:bodyPr/>
        <a:lstStyle/>
        <a:p>
          <a:endParaRPr lang="pt-PT"/>
        </a:p>
      </dgm:t>
    </dgm:pt>
    <dgm:pt modelId="{DAD34D52-0F23-4379-94A7-F44ABFBB1CF3}">
      <dgm:prSet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 b="1" dirty="0" smtClean="0">
              <a:latin typeface="Comic Sans MS" pitchFamily="66" charset="0"/>
            </a:rPr>
            <a:t>Placa Gráfica</a:t>
          </a:r>
          <a:endParaRPr lang="pt-PT" b="1" dirty="0">
            <a:latin typeface="Comic Sans MS" pitchFamily="66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>
              <a:snd r:embed="rId8" name="voltage.wav"/>
            </a:hlinkClick>
          </dgm14:cNvPr>
        </a:ext>
      </dgm:extLst>
    </dgm:pt>
    <dgm:pt modelId="{0205F43F-3789-4DC2-90DE-B2E3FF20EB42}" type="parTrans" cxnId="{20749A68-1786-4B91-BD15-E8A17ED7F40A}">
      <dgm:prSet/>
      <dgm:spPr/>
      <dgm:t>
        <a:bodyPr/>
        <a:lstStyle/>
        <a:p>
          <a:endParaRPr lang="pt-PT"/>
        </a:p>
      </dgm:t>
    </dgm:pt>
    <dgm:pt modelId="{23EA1BF5-BBEB-4E98-A5B9-3ED11DACFB9E}" type="sibTrans" cxnId="{20749A68-1786-4B91-BD15-E8A17ED7F40A}">
      <dgm:prSet/>
      <dgm:spPr/>
      <dgm:t>
        <a:bodyPr/>
        <a:lstStyle/>
        <a:p>
          <a:endParaRPr lang="pt-PT"/>
        </a:p>
      </dgm:t>
    </dgm:pt>
    <dgm:pt modelId="{B281F0F9-EB21-40D4-8AE8-2188C856F7E3}">
      <dgm:prSet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 b="1" dirty="0" smtClean="0">
              <a:latin typeface="Comic Sans MS" pitchFamily="66" charset="0"/>
            </a:rPr>
            <a:t>Placa de Rede</a:t>
          </a:r>
          <a:endParaRPr lang="pt-PT" b="1" dirty="0">
            <a:latin typeface="Comic Sans MS" pitchFamily="66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>
              <a:snd r:embed="rId8" name="voltage.wav"/>
            </a:hlinkClick>
          </dgm14:cNvPr>
        </a:ext>
      </dgm:extLst>
    </dgm:pt>
    <dgm:pt modelId="{60840616-F722-4AE4-BD2B-3A62BCED63C0}" type="parTrans" cxnId="{1B0BC310-C22C-4DDF-BD42-B108FF454C50}">
      <dgm:prSet/>
      <dgm:spPr/>
      <dgm:t>
        <a:bodyPr/>
        <a:lstStyle/>
        <a:p>
          <a:endParaRPr lang="pt-PT"/>
        </a:p>
      </dgm:t>
    </dgm:pt>
    <dgm:pt modelId="{2D689EEA-FDC6-41DF-9BA8-BB7C9A064611}" type="sibTrans" cxnId="{1B0BC310-C22C-4DDF-BD42-B108FF454C50}">
      <dgm:prSet/>
      <dgm:spPr/>
      <dgm:t>
        <a:bodyPr/>
        <a:lstStyle/>
        <a:p>
          <a:endParaRPr lang="pt-PT"/>
        </a:p>
      </dgm:t>
    </dgm:pt>
    <dgm:pt modelId="{450773EB-A935-4725-9B5B-2926315E4861}" type="pres">
      <dgm:prSet presAssocID="{8B9E56BC-5972-47ED-9F3A-ED4CA56F957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4576BB67-79A5-4E6E-996B-1AAC41B0BF8B}" type="pres">
      <dgm:prSet presAssocID="{16EF5CBA-DEFD-4D12-97C0-E734A354FCC9}" presName="linNode" presStyleCnt="0"/>
      <dgm:spPr/>
    </dgm:pt>
    <dgm:pt modelId="{CCB6D8D9-EB44-49EF-9176-132A6EE6F01F}" type="pres">
      <dgm:prSet presAssocID="{16EF5CBA-DEFD-4D12-97C0-E734A354FCC9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8EA0E28-12D0-48AF-BF1C-0BF680483C46}" type="pres">
      <dgm:prSet presAssocID="{B1E1934D-C85C-492F-97D6-E19F1A66DDCD}" presName="sp" presStyleCnt="0"/>
      <dgm:spPr/>
    </dgm:pt>
    <dgm:pt modelId="{5329A5FE-0DD0-41C4-877A-D11C6B0CC61A}" type="pres">
      <dgm:prSet presAssocID="{691CE776-9C7C-4ADC-AD62-E8B4D212CDB0}" presName="linNode" presStyleCnt="0"/>
      <dgm:spPr/>
    </dgm:pt>
    <dgm:pt modelId="{0F35A7CB-A053-445C-830D-7B0EF94173FE}" type="pres">
      <dgm:prSet presAssocID="{691CE776-9C7C-4ADC-AD62-E8B4D212CDB0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341F531-D5A3-4EA8-87AA-140C68822F82}" type="pres">
      <dgm:prSet presAssocID="{B81EC421-EC30-442D-9F3E-FD5154FEAFEF}" presName="sp" presStyleCnt="0"/>
      <dgm:spPr/>
    </dgm:pt>
    <dgm:pt modelId="{5F7D3E4C-1151-4C33-805A-63B7892E75E7}" type="pres">
      <dgm:prSet presAssocID="{DAD34D52-0F23-4379-94A7-F44ABFBB1CF3}" presName="linNode" presStyleCnt="0"/>
      <dgm:spPr/>
    </dgm:pt>
    <dgm:pt modelId="{8A187D98-4595-4ADE-8993-5C2E71FD6916}" type="pres">
      <dgm:prSet presAssocID="{DAD34D52-0F23-4379-94A7-F44ABFBB1CF3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FF4BF1B-212A-40CC-8E52-370C6AF658E1}" type="pres">
      <dgm:prSet presAssocID="{23EA1BF5-BBEB-4E98-A5B9-3ED11DACFB9E}" presName="sp" presStyleCnt="0"/>
      <dgm:spPr/>
    </dgm:pt>
    <dgm:pt modelId="{06DA854D-2D97-4F06-8D9D-C94C7D8EEC66}" type="pres">
      <dgm:prSet presAssocID="{B281F0F9-EB21-40D4-8AE8-2188C856F7E3}" presName="linNode" presStyleCnt="0"/>
      <dgm:spPr/>
    </dgm:pt>
    <dgm:pt modelId="{1CA483C1-A69C-41D0-A937-0F2FB17A9326}" type="pres">
      <dgm:prSet presAssocID="{B281F0F9-EB21-40D4-8AE8-2188C856F7E3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20749A68-1786-4B91-BD15-E8A17ED7F40A}" srcId="{8B9E56BC-5972-47ED-9F3A-ED4CA56F9579}" destId="{DAD34D52-0F23-4379-94A7-F44ABFBB1CF3}" srcOrd="2" destOrd="0" parTransId="{0205F43F-3789-4DC2-90DE-B2E3FF20EB42}" sibTransId="{23EA1BF5-BBEB-4E98-A5B9-3ED11DACFB9E}"/>
    <dgm:cxn modelId="{CC458CB9-EE91-44B3-9906-D3E876A3C1DE}" srcId="{8B9E56BC-5972-47ED-9F3A-ED4CA56F9579}" destId="{691CE776-9C7C-4ADC-AD62-E8B4D212CDB0}" srcOrd="1" destOrd="0" parTransId="{A739DF4B-9D67-4F7B-BCD6-D71152C645C7}" sibTransId="{B81EC421-EC30-442D-9F3E-FD5154FEAFEF}"/>
    <dgm:cxn modelId="{1B0BC310-C22C-4DDF-BD42-B108FF454C50}" srcId="{8B9E56BC-5972-47ED-9F3A-ED4CA56F9579}" destId="{B281F0F9-EB21-40D4-8AE8-2188C856F7E3}" srcOrd="3" destOrd="0" parTransId="{60840616-F722-4AE4-BD2B-3A62BCED63C0}" sibTransId="{2D689EEA-FDC6-41DF-9BA8-BB7C9A064611}"/>
    <dgm:cxn modelId="{9784DE13-7CE4-41EE-B15C-5FF90566FC0D}" type="presOf" srcId="{8B9E56BC-5972-47ED-9F3A-ED4CA56F9579}" destId="{450773EB-A935-4725-9B5B-2926315E4861}" srcOrd="0" destOrd="0" presId="urn:microsoft.com/office/officeart/2005/8/layout/vList5"/>
    <dgm:cxn modelId="{07B8D99C-84D7-4768-A48A-974EEA474457}" type="presOf" srcId="{16EF5CBA-DEFD-4D12-97C0-E734A354FCC9}" destId="{CCB6D8D9-EB44-49EF-9176-132A6EE6F01F}" srcOrd="0" destOrd="0" presId="urn:microsoft.com/office/officeart/2005/8/layout/vList5"/>
    <dgm:cxn modelId="{04A544AC-C38A-4C1C-BFC4-0590DDC6BD1C}" srcId="{8B9E56BC-5972-47ED-9F3A-ED4CA56F9579}" destId="{16EF5CBA-DEFD-4D12-97C0-E734A354FCC9}" srcOrd="0" destOrd="0" parTransId="{712B19B8-4256-4EA0-93CA-764CE216B688}" sibTransId="{B1E1934D-C85C-492F-97D6-E19F1A66DDCD}"/>
    <dgm:cxn modelId="{FD8AB6C2-6CB1-4B95-9F3F-BA85A146E010}" type="presOf" srcId="{DAD34D52-0F23-4379-94A7-F44ABFBB1CF3}" destId="{8A187D98-4595-4ADE-8993-5C2E71FD6916}" srcOrd="0" destOrd="0" presId="urn:microsoft.com/office/officeart/2005/8/layout/vList5"/>
    <dgm:cxn modelId="{01FB2F26-37C0-4F2E-9882-273C260C3FCC}" type="presOf" srcId="{B281F0F9-EB21-40D4-8AE8-2188C856F7E3}" destId="{1CA483C1-A69C-41D0-A937-0F2FB17A9326}" srcOrd="0" destOrd="0" presId="urn:microsoft.com/office/officeart/2005/8/layout/vList5"/>
    <dgm:cxn modelId="{E3CB0742-04B3-4F27-9AD2-D02AE3BCBA49}" type="presOf" srcId="{691CE776-9C7C-4ADC-AD62-E8B4D212CDB0}" destId="{0F35A7CB-A053-445C-830D-7B0EF94173FE}" srcOrd="0" destOrd="0" presId="urn:microsoft.com/office/officeart/2005/8/layout/vList5"/>
    <dgm:cxn modelId="{BF77B6C1-689E-4751-8D6E-7C2876C81A04}" type="presParOf" srcId="{450773EB-A935-4725-9B5B-2926315E4861}" destId="{4576BB67-79A5-4E6E-996B-1AAC41B0BF8B}" srcOrd="0" destOrd="0" presId="urn:microsoft.com/office/officeart/2005/8/layout/vList5"/>
    <dgm:cxn modelId="{95277311-4DF7-459C-830C-A6E18FFBB8EF}" type="presParOf" srcId="{4576BB67-79A5-4E6E-996B-1AAC41B0BF8B}" destId="{CCB6D8D9-EB44-49EF-9176-132A6EE6F01F}" srcOrd="0" destOrd="0" presId="urn:microsoft.com/office/officeart/2005/8/layout/vList5"/>
    <dgm:cxn modelId="{11447FA8-5C3D-4F41-9D48-59FE83A57C3B}" type="presParOf" srcId="{450773EB-A935-4725-9B5B-2926315E4861}" destId="{58EA0E28-12D0-48AF-BF1C-0BF680483C46}" srcOrd="1" destOrd="0" presId="urn:microsoft.com/office/officeart/2005/8/layout/vList5"/>
    <dgm:cxn modelId="{8A78972C-650E-4F17-884F-3AA033253BF2}" type="presParOf" srcId="{450773EB-A935-4725-9B5B-2926315E4861}" destId="{5329A5FE-0DD0-41C4-877A-D11C6B0CC61A}" srcOrd="2" destOrd="0" presId="urn:microsoft.com/office/officeart/2005/8/layout/vList5"/>
    <dgm:cxn modelId="{E92347EA-8DCA-4E4A-9E13-3967F6C97E6E}" type="presParOf" srcId="{5329A5FE-0DD0-41C4-877A-D11C6B0CC61A}" destId="{0F35A7CB-A053-445C-830D-7B0EF94173FE}" srcOrd="0" destOrd="0" presId="urn:microsoft.com/office/officeart/2005/8/layout/vList5"/>
    <dgm:cxn modelId="{E94DC6FA-71D6-4B03-AB4D-A2A16F035C52}" type="presParOf" srcId="{450773EB-A935-4725-9B5B-2926315E4861}" destId="{9341F531-D5A3-4EA8-87AA-140C68822F82}" srcOrd="3" destOrd="0" presId="urn:microsoft.com/office/officeart/2005/8/layout/vList5"/>
    <dgm:cxn modelId="{43B66AA2-8A98-45ED-9411-3343DA0BE299}" type="presParOf" srcId="{450773EB-A935-4725-9B5B-2926315E4861}" destId="{5F7D3E4C-1151-4C33-805A-63B7892E75E7}" srcOrd="4" destOrd="0" presId="urn:microsoft.com/office/officeart/2005/8/layout/vList5"/>
    <dgm:cxn modelId="{1A85B935-207C-4C78-BC3A-CA575EE237C4}" type="presParOf" srcId="{5F7D3E4C-1151-4C33-805A-63B7892E75E7}" destId="{8A187D98-4595-4ADE-8993-5C2E71FD6916}" srcOrd="0" destOrd="0" presId="urn:microsoft.com/office/officeart/2005/8/layout/vList5"/>
    <dgm:cxn modelId="{46A34CE5-460A-4F07-AD48-0411C72FF3D8}" type="presParOf" srcId="{450773EB-A935-4725-9B5B-2926315E4861}" destId="{CFF4BF1B-212A-40CC-8E52-370C6AF658E1}" srcOrd="5" destOrd="0" presId="urn:microsoft.com/office/officeart/2005/8/layout/vList5"/>
    <dgm:cxn modelId="{A02A314A-33E9-41A9-BC2A-239C233B96C8}" type="presParOf" srcId="{450773EB-A935-4725-9B5B-2926315E4861}" destId="{06DA854D-2D97-4F06-8D9D-C94C7D8EEC66}" srcOrd="6" destOrd="0" presId="urn:microsoft.com/office/officeart/2005/8/layout/vList5"/>
    <dgm:cxn modelId="{CBFBB5AA-BF74-40F1-9D71-CFB2280FA798}" type="presParOf" srcId="{06DA854D-2D97-4F06-8D9D-C94C7D8EEC66}" destId="{1CA483C1-A69C-41D0-A937-0F2FB17A932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682A344-2A27-4636-91FA-8ADF7B80730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BCE41D0F-DB7F-40B8-9373-ABFEA6729728}">
      <dgm:prSet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pt-PT" b="1" dirty="0" smtClean="0">
              <a:latin typeface="Comic Sans MS" pitchFamily="66" charset="0"/>
            </a:rPr>
            <a:t>É responsável pela comunicação entre os computadores em rede.</a:t>
          </a:r>
          <a:endParaRPr lang="pt-PT" b="1" dirty="0">
            <a:latin typeface="Comic Sans MS" pitchFamily="66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>
              <a:snd r:embed="rId8" name="click.wav"/>
            </a:hlinkClick>
          </dgm14:cNvPr>
        </a:ext>
      </dgm:extLst>
    </dgm:pt>
    <dgm:pt modelId="{329B807F-4033-4781-8E9E-E40EF4528131}" type="parTrans" cxnId="{28919987-4958-4F5F-B827-5B0E55874654}">
      <dgm:prSet/>
      <dgm:spPr/>
      <dgm:t>
        <a:bodyPr/>
        <a:lstStyle/>
        <a:p>
          <a:endParaRPr lang="pt-PT"/>
        </a:p>
      </dgm:t>
    </dgm:pt>
    <dgm:pt modelId="{0CE6C7D6-0958-4004-819B-B1C537ED0399}" type="sibTrans" cxnId="{28919987-4958-4F5F-B827-5B0E55874654}">
      <dgm:prSet/>
      <dgm:spPr/>
      <dgm:t>
        <a:bodyPr/>
        <a:lstStyle/>
        <a:p>
          <a:endParaRPr lang="pt-PT"/>
        </a:p>
      </dgm:t>
    </dgm:pt>
    <dgm:pt modelId="{416C4E60-E051-42A3-99E6-9335B7EC2F59}">
      <dgm:prSet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pt-PT" b="1" dirty="0" smtClean="0">
              <a:latin typeface="Comic Sans MS" pitchFamily="66" charset="0"/>
            </a:rPr>
            <a:t>É o principal sistema de armazenamento de dados do computador.</a:t>
          </a:r>
          <a:endParaRPr lang="pt-PT" b="1" dirty="0">
            <a:latin typeface="Comic Sans MS" pitchFamily="66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>
              <a:snd r:embed="rId9" name="voltage.wav"/>
            </a:hlinkClick>
          </dgm14:cNvPr>
        </a:ext>
      </dgm:extLst>
    </dgm:pt>
    <dgm:pt modelId="{9F8F577E-8B22-41FF-B2E0-19A65F87F9C4}" type="parTrans" cxnId="{3045811D-60DB-46A2-AD2A-93F1DB9859E6}">
      <dgm:prSet/>
      <dgm:spPr/>
      <dgm:t>
        <a:bodyPr/>
        <a:lstStyle/>
        <a:p>
          <a:endParaRPr lang="pt-PT"/>
        </a:p>
      </dgm:t>
    </dgm:pt>
    <dgm:pt modelId="{FE339367-DACF-4E8E-8748-8FB5BD94C197}" type="sibTrans" cxnId="{3045811D-60DB-46A2-AD2A-93F1DB9859E6}">
      <dgm:prSet/>
      <dgm:spPr/>
      <dgm:t>
        <a:bodyPr/>
        <a:lstStyle/>
        <a:p>
          <a:endParaRPr lang="pt-PT"/>
        </a:p>
      </dgm:t>
    </dgm:pt>
    <dgm:pt modelId="{379C5EA2-BB4F-4352-A115-36D6144B4A78}">
      <dgm:prSet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pt-PT" b="1" dirty="0" smtClean="0">
              <a:latin typeface="Comic Sans MS" pitchFamily="66" charset="0"/>
            </a:rPr>
            <a:t>Transfere toda a informação entre todos os outros componentes.</a:t>
          </a:r>
          <a:endParaRPr lang="pt-PT" b="1" dirty="0">
            <a:latin typeface="Comic Sans MS" pitchFamily="66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>
              <a:snd r:embed="rId9" name="voltage.wav"/>
            </a:hlinkClick>
          </dgm14:cNvPr>
        </a:ext>
      </dgm:extLst>
    </dgm:pt>
    <dgm:pt modelId="{E386AC1C-9044-45E2-8A87-AD278A7F71F8}" type="parTrans" cxnId="{DB40FAB6-62EB-4120-BC49-17FCC6279DD8}">
      <dgm:prSet/>
      <dgm:spPr/>
      <dgm:t>
        <a:bodyPr/>
        <a:lstStyle/>
        <a:p>
          <a:endParaRPr lang="pt-PT"/>
        </a:p>
      </dgm:t>
    </dgm:pt>
    <dgm:pt modelId="{C26171FB-4927-4A4D-A806-46D8FCF847E1}" type="sibTrans" cxnId="{DB40FAB6-62EB-4120-BC49-17FCC6279DD8}">
      <dgm:prSet/>
      <dgm:spPr/>
      <dgm:t>
        <a:bodyPr/>
        <a:lstStyle/>
        <a:p>
          <a:endParaRPr lang="pt-PT"/>
        </a:p>
      </dgm:t>
    </dgm:pt>
    <dgm:pt modelId="{91671104-BC17-4FA4-891D-5F1B8C7215F4}" type="pres">
      <dgm:prSet presAssocID="{D682A344-2A27-4636-91FA-8ADF7B8073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A1356DFA-F4F2-4CBF-8564-68B37E448685}" type="pres">
      <dgm:prSet presAssocID="{BCE41D0F-DB7F-40B8-9373-ABFEA6729728}" presName="parentText" presStyleLbl="node1" presStyleIdx="0" presStyleCnt="3" custLinFactNeighborY="4242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67B8B04-FBB8-43CC-A386-A6F773360E0E}" type="pres">
      <dgm:prSet presAssocID="{0CE6C7D6-0958-4004-819B-B1C537ED0399}" presName="spacer" presStyleCnt="0"/>
      <dgm:spPr/>
    </dgm:pt>
    <dgm:pt modelId="{F3249A06-8FFA-4633-AD4D-C883A31C4630}" type="pres">
      <dgm:prSet presAssocID="{416C4E60-E051-42A3-99E6-9335B7EC2F5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8BBD3D9-11D4-43BB-9373-DD11BE241092}" type="pres">
      <dgm:prSet presAssocID="{FE339367-DACF-4E8E-8748-8FB5BD94C197}" presName="spacer" presStyleCnt="0"/>
      <dgm:spPr/>
    </dgm:pt>
    <dgm:pt modelId="{5746C81A-158D-4EB5-8C68-05B3AFD69EB7}" type="pres">
      <dgm:prSet presAssocID="{379C5EA2-BB4F-4352-A115-36D6144B4A78}" presName="parentText" presStyleLbl="node1" presStyleIdx="2" presStyleCnt="3" custLinFactNeighborY="-309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6512899F-4A24-49A7-9350-4F8AE8C9C266}" type="presOf" srcId="{379C5EA2-BB4F-4352-A115-36D6144B4A78}" destId="{5746C81A-158D-4EB5-8C68-05B3AFD69EB7}" srcOrd="0" destOrd="0" presId="urn:microsoft.com/office/officeart/2005/8/layout/vList2"/>
    <dgm:cxn modelId="{3045811D-60DB-46A2-AD2A-93F1DB9859E6}" srcId="{D682A344-2A27-4636-91FA-8ADF7B80730B}" destId="{416C4E60-E051-42A3-99E6-9335B7EC2F59}" srcOrd="1" destOrd="0" parTransId="{9F8F577E-8B22-41FF-B2E0-19A65F87F9C4}" sibTransId="{FE339367-DACF-4E8E-8748-8FB5BD94C197}"/>
    <dgm:cxn modelId="{DB40FAB6-62EB-4120-BC49-17FCC6279DD8}" srcId="{D682A344-2A27-4636-91FA-8ADF7B80730B}" destId="{379C5EA2-BB4F-4352-A115-36D6144B4A78}" srcOrd="2" destOrd="0" parTransId="{E386AC1C-9044-45E2-8A87-AD278A7F71F8}" sibTransId="{C26171FB-4927-4A4D-A806-46D8FCF847E1}"/>
    <dgm:cxn modelId="{E341006E-58E7-44C9-AF81-184E8B3881B5}" type="presOf" srcId="{D682A344-2A27-4636-91FA-8ADF7B80730B}" destId="{91671104-BC17-4FA4-891D-5F1B8C7215F4}" srcOrd="0" destOrd="0" presId="urn:microsoft.com/office/officeart/2005/8/layout/vList2"/>
    <dgm:cxn modelId="{5035B92A-C247-411F-8B64-D1C9DD495182}" type="presOf" srcId="{BCE41D0F-DB7F-40B8-9373-ABFEA6729728}" destId="{A1356DFA-F4F2-4CBF-8564-68B37E448685}" srcOrd="0" destOrd="0" presId="urn:microsoft.com/office/officeart/2005/8/layout/vList2"/>
    <dgm:cxn modelId="{28919987-4958-4F5F-B827-5B0E55874654}" srcId="{D682A344-2A27-4636-91FA-8ADF7B80730B}" destId="{BCE41D0F-DB7F-40B8-9373-ABFEA6729728}" srcOrd="0" destOrd="0" parTransId="{329B807F-4033-4781-8E9E-E40EF4528131}" sibTransId="{0CE6C7D6-0958-4004-819B-B1C537ED0399}"/>
    <dgm:cxn modelId="{05819A8B-9349-4720-9F3A-6FFAA1B89489}" type="presOf" srcId="{416C4E60-E051-42A3-99E6-9335B7EC2F59}" destId="{F3249A06-8FFA-4633-AD4D-C883A31C4630}" srcOrd="0" destOrd="0" presId="urn:microsoft.com/office/officeart/2005/8/layout/vList2"/>
    <dgm:cxn modelId="{6236EDB6-4065-434C-9B4C-C0FF6285C4F3}" type="presParOf" srcId="{91671104-BC17-4FA4-891D-5F1B8C7215F4}" destId="{A1356DFA-F4F2-4CBF-8564-68B37E448685}" srcOrd="0" destOrd="0" presId="urn:microsoft.com/office/officeart/2005/8/layout/vList2"/>
    <dgm:cxn modelId="{16D1B16A-0891-4D9C-8713-9080E5D65EDB}" type="presParOf" srcId="{91671104-BC17-4FA4-891D-5F1B8C7215F4}" destId="{E67B8B04-FBB8-43CC-A386-A6F773360E0E}" srcOrd="1" destOrd="0" presId="urn:microsoft.com/office/officeart/2005/8/layout/vList2"/>
    <dgm:cxn modelId="{3E74C517-5C05-4459-B1E9-13FC07E69BF9}" type="presParOf" srcId="{91671104-BC17-4FA4-891D-5F1B8C7215F4}" destId="{F3249A06-8FFA-4633-AD4D-C883A31C4630}" srcOrd="2" destOrd="0" presId="urn:microsoft.com/office/officeart/2005/8/layout/vList2"/>
    <dgm:cxn modelId="{A13110F9-93F5-4C8B-8CEC-EF7D63CE8F0D}" type="presParOf" srcId="{91671104-BC17-4FA4-891D-5F1B8C7215F4}" destId="{48BBD3D9-11D4-43BB-9373-DD11BE241092}" srcOrd="3" destOrd="0" presId="urn:microsoft.com/office/officeart/2005/8/layout/vList2"/>
    <dgm:cxn modelId="{BEA36C1A-1A7D-4569-BC7B-7CB5420BF8C1}" type="presParOf" srcId="{91671104-BC17-4FA4-891D-5F1B8C7215F4}" destId="{5746C81A-158D-4EB5-8C68-05B3AFD69EB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84D7B71-3B30-4F65-A9B7-BABD5BF7DB7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9F4E90CA-DA27-42D9-B54F-882FA5FECC6B}">
      <dgm:prSet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 sz="2000" b="1" dirty="0" smtClean="0">
              <a:latin typeface="Comic Sans MS" pitchFamily="66" charset="0"/>
            </a:rPr>
            <a:t>Memória RAM</a:t>
          </a:r>
          <a:endParaRPr lang="pt-PT" sz="2000" dirty="0">
            <a:latin typeface="Comic Sans MS" pitchFamily="66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>
              <a:snd r:embed="rId8" name="voltage.wav"/>
            </a:hlinkClick>
          </dgm14:cNvPr>
        </a:ext>
      </dgm:extLst>
    </dgm:pt>
    <dgm:pt modelId="{85247571-E114-4F4B-9B96-2B885CD656D4}" type="parTrans" cxnId="{EC22D167-805E-4E52-B430-2B9EE8C15E59}">
      <dgm:prSet/>
      <dgm:spPr/>
      <dgm:t>
        <a:bodyPr/>
        <a:lstStyle/>
        <a:p>
          <a:endParaRPr lang="pt-PT"/>
        </a:p>
      </dgm:t>
    </dgm:pt>
    <dgm:pt modelId="{8A53C154-BBBD-4536-8468-BB9224F0521D}" type="sibTrans" cxnId="{EC22D167-805E-4E52-B430-2B9EE8C15E59}">
      <dgm:prSet/>
      <dgm:spPr/>
      <dgm:t>
        <a:bodyPr/>
        <a:lstStyle/>
        <a:p>
          <a:endParaRPr lang="pt-PT"/>
        </a:p>
      </dgm:t>
    </dgm:pt>
    <dgm:pt modelId="{489345B6-E60A-4813-BF26-9F1AF8027CFD}">
      <dgm:prSet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 sz="2000" b="1" dirty="0" smtClean="0">
              <a:latin typeface="Comic Sans MS" pitchFamily="66" charset="0"/>
            </a:rPr>
            <a:t>Memória ROM</a:t>
          </a:r>
          <a:endParaRPr lang="pt-PT" sz="2000" dirty="0">
            <a:latin typeface="Comic Sans MS" pitchFamily="66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>
              <a:snd r:embed="rId9" name="click.wav"/>
            </a:hlinkClick>
          </dgm14:cNvPr>
        </a:ext>
      </dgm:extLst>
    </dgm:pt>
    <dgm:pt modelId="{40D8B8A5-AF12-44AB-A867-26B7983F7401}" type="parTrans" cxnId="{2CF16D5F-8EF7-4B42-BAC2-738D752C260F}">
      <dgm:prSet/>
      <dgm:spPr/>
      <dgm:t>
        <a:bodyPr/>
        <a:lstStyle/>
        <a:p>
          <a:endParaRPr lang="pt-PT"/>
        </a:p>
      </dgm:t>
    </dgm:pt>
    <dgm:pt modelId="{FCACDFEF-80A9-4171-94F5-3E5AE07B7265}" type="sibTrans" cxnId="{2CF16D5F-8EF7-4B42-BAC2-738D752C260F}">
      <dgm:prSet/>
      <dgm:spPr/>
      <dgm:t>
        <a:bodyPr/>
        <a:lstStyle/>
        <a:p>
          <a:endParaRPr lang="pt-PT"/>
        </a:p>
      </dgm:t>
    </dgm:pt>
    <dgm:pt modelId="{B1A7F842-5607-4AC8-8462-9C04BDF3D2A5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 sz="2000" b="1" dirty="0" smtClean="0">
              <a:latin typeface="Comic Sans MS" pitchFamily="66" charset="0"/>
            </a:rPr>
            <a:t>Memória Cache</a:t>
          </a:r>
          <a:endParaRPr lang="pt-PT" sz="2000" dirty="0">
            <a:latin typeface="Comic Sans MS" pitchFamily="66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>
              <a:snd r:embed="rId8" name="voltage.wav"/>
            </a:hlinkClick>
          </dgm14:cNvPr>
        </a:ext>
      </dgm:extLst>
    </dgm:pt>
    <dgm:pt modelId="{0AC35E30-1BE0-43C0-B294-2FB66E83C875}" type="parTrans" cxnId="{A0CAD271-99D3-4283-B821-7A91AF59733C}">
      <dgm:prSet/>
      <dgm:spPr/>
      <dgm:t>
        <a:bodyPr/>
        <a:lstStyle/>
        <a:p>
          <a:endParaRPr lang="pt-PT"/>
        </a:p>
      </dgm:t>
    </dgm:pt>
    <dgm:pt modelId="{D5F5732D-C364-4835-8ED2-3A2F30E840CC}" type="sibTrans" cxnId="{A0CAD271-99D3-4283-B821-7A91AF59733C}">
      <dgm:prSet/>
      <dgm:spPr/>
      <dgm:t>
        <a:bodyPr/>
        <a:lstStyle/>
        <a:p>
          <a:endParaRPr lang="pt-PT"/>
        </a:p>
      </dgm:t>
    </dgm:pt>
    <dgm:pt modelId="{9CCF011F-2C54-45E5-8D5B-CFBAC6899936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 sz="2000" b="1" dirty="0" smtClean="0">
              <a:latin typeface="Comic Sans MS" pitchFamily="66" charset="0"/>
            </a:rPr>
            <a:t>Memória de Armazenamento</a:t>
          </a:r>
          <a:endParaRPr lang="pt-PT" sz="2000" dirty="0">
            <a:latin typeface="Comic Sans MS" pitchFamily="66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>
              <a:snd r:embed="rId8" name="voltage.wav"/>
            </a:hlinkClick>
          </dgm14:cNvPr>
        </a:ext>
      </dgm:extLst>
    </dgm:pt>
    <dgm:pt modelId="{9075D264-C0F0-4175-B4D3-FB28F25576E9}" type="parTrans" cxnId="{58BB71B9-7078-4C34-90A9-163EBABC541E}">
      <dgm:prSet/>
      <dgm:spPr/>
      <dgm:t>
        <a:bodyPr/>
        <a:lstStyle/>
        <a:p>
          <a:endParaRPr lang="pt-PT"/>
        </a:p>
      </dgm:t>
    </dgm:pt>
    <dgm:pt modelId="{26DDC862-A3DE-40C7-A7CD-58E8A6B17D52}" type="sibTrans" cxnId="{58BB71B9-7078-4C34-90A9-163EBABC541E}">
      <dgm:prSet/>
      <dgm:spPr/>
      <dgm:t>
        <a:bodyPr/>
        <a:lstStyle/>
        <a:p>
          <a:endParaRPr lang="pt-PT"/>
        </a:p>
      </dgm:t>
    </dgm:pt>
    <dgm:pt modelId="{71898692-F577-4606-BF80-BDE2B7D08839}" type="pres">
      <dgm:prSet presAssocID="{884D7B71-3B30-4F65-A9B7-BABD5BF7DB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A0556746-0169-4B73-A22E-020DEFDD7F12}" type="pres">
      <dgm:prSet presAssocID="{9F4E90CA-DA27-42D9-B54F-882FA5FECC6B}" presName="linNode" presStyleCnt="0"/>
      <dgm:spPr/>
    </dgm:pt>
    <dgm:pt modelId="{4129CE16-F203-4A01-904B-A1543669F496}" type="pres">
      <dgm:prSet presAssocID="{9F4E90CA-DA27-42D9-B54F-882FA5FECC6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A00E33B-C534-4747-A381-290A43AA9E4D}" type="pres">
      <dgm:prSet presAssocID="{8A53C154-BBBD-4536-8468-BB9224F0521D}" presName="sp" presStyleCnt="0"/>
      <dgm:spPr/>
    </dgm:pt>
    <dgm:pt modelId="{DB5EB82C-E793-4030-93A0-53A77A07EEEA}" type="pres">
      <dgm:prSet presAssocID="{489345B6-E60A-4813-BF26-9F1AF8027CFD}" presName="linNode" presStyleCnt="0"/>
      <dgm:spPr/>
    </dgm:pt>
    <dgm:pt modelId="{27281105-F2A8-4DDE-9B1C-8732798C2E05}" type="pres">
      <dgm:prSet presAssocID="{489345B6-E60A-4813-BF26-9F1AF8027CFD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685231A-7BB6-4C74-BCE3-7ED504B1A996}" type="pres">
      <dgm:prSet presAssocID="{FCACDFEF-80A9-4171-94F5-3E5AE07B7265}" presName="sp" presStyleCnt="0"/>
      <dgm:spPr/>
    </dgm:pt>
    <dgm:pt modelId="{E45A96B4-68D3-4ADF-9595-74F1F8D707FF}" type="pres">
      <dgm:prSet presAssocID="{B1A7F842-5607-4AC8-8462-9C04BDF3D2A5}" presName="linNode" presStyleCnt="0"/>
      <dgm:spPr/>
    </dgm:pt>
    <dgm:pt modelId="{795D09E7-A171-4762-A1F4-B09400B21F86}" type="pres">
      <dgm:prSet presAssocID="{B1A7F842-5607-4AC8-8462-9C04BDF3D2A5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82C23D3-38E5-4F75-A55D-ECD980241ADF}" type="pres">
      <dgm:prSet presAssocID="{D5F5732D-C364-4835-8ED2-3A2F30E840CC}" presName="sp" presStyleCnt="0"/>
      <dgm:spPr/>
    </dgm:pt>
    <dgm:pt modelId="{8737EA6A-5D53-477F-AD18-110000A52C0B}" type="pres">
      <dgm:prSet presAssocID="{9CCF011F-2C54-45E5-8D5B-CFBAC6899936}" presName="linNode" presStyleCnt="0"/>
      <dgm:spPr/>
    </dgm:pt>
    <dgm:pt modelId="{D6898953-0619-4F69-9061-B4A1EA7A0004}" type="pres">
      <dgm:prSet presAssocID="{9CCF011F-2C54-45E5-8D5B-CFBAC6899936}" presName="parentText" presStyleLbl="node1" presStyleIdx="3" presStyleCnt="4" custScaleX="100733" custScaleY="100518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DB8B39EA-0353-4B5B-8723-85A65E00E0DA}" type="presOf" srcId="{884D7B71-3B30-4F65-A9B7-BABD5BF7DB7C}" destId="{71898692-F577-4606-BF80-BDE2B7D08839}" srcOrd="0" destOrd="0" presId="urn:microsoft.com/office/officeart/2005/8/layout/vList5"/>
    <dgm:cxn modelId="{5B0D7374-3936-46A6-AC71-7362926ED884}" type="presOf" srcId="{B1A7F842-5607-4AC8-8462-9C04BDF3D2A5}" destId="{795D09E7-A171-4762-A1F4-B09400B21F86}" srcOrd="0" destOrd="0" presId="urn:microsoft.com/office/officeart/2005/8/layout/vList5"/>
    <dgm:cxn modelId="{145C1879-B739-490D-8742-58F39A14E01D}" type="presOf" srcId="{9CCF011F-2C54-45E5-8D5B-CFBAC6899936}" destId="{D6898953-0619-4F69-9061-B4A1EA7A0004}" srcOrd="0" destOrd="0" presId="urn:microsoft.com/office/officeart/2005/8/layout/vList5"/>
    <dgm:cxn modelId="{A0CAD271-99D3-4283-B821-7A91AF59733C}" srcId="{884D7B71-3B30-4F65-A9B7-BABD5BF7DB7C}" destId="{B1A7F842-5607-4AC8-8462-9C04BDF3D2A5}" srcOrd="2" destOrd="0" parTransId="{0AC35E30-1BE0-43C0-B294-2FB66E83C875}" sibTransId="{D5F5732D-C364-4835-8ED2-3A2F30E840CC}"/>
    <dgm:cxn modelId="{2A40FE19-C39E-4E18-89F9-8782DF4F44F3}" type="presOf" srcId="{9F4E90CA-DA27-42D9-B54F-882FA5FECC6B}" destId="{4129CE16-F203-4A01-904B-A1543669F496}" srcOrd="0" destOrd="0" presId="urn:microsoft.com/office/officeart/2005/8/layout/vList5"/>
    <dgm:cxn modelId="{2CF16D5F-8EF7-4B42-BAC2-738D752C260F}" srcId="{884D7B71-3B30-4F65-A9B7-BABD5BF7DB7C}" destId="{489345B6-E60A-4813-BF26-9F1AF8027CFD}" srcOrd="1" destOrd="0" parTransId="{40D8B8A5-AF12-44AB-A867-26B7983F7401}" sibTransId="{FCACDFEF-80A9-4171-94F5-3E5AE07B7265}"/>
    <dgm:cxn modelId="{EC22D167-805E-4E52-B430-2B9EE8C15E59}" srcId="{884D7B71-3B30-4F65-A9B7-BABD5BF7DB7C}" destId="{9F4E90CA-DA27-42D9-B54F-882FA5FECC6B}" srcOrd="0" destOrd="0" parTransId="{85247571-E114-4F4B-9B96-2B885CD656D4}" sibTransId="{8A53C154-BBBD-4536-8468-BB9224F0521D}"/>
    <dgm:cxn modelId="{CEDDF110-D1A1-43B7-901D-7D3E91AB9D02}" type="presOf" srcId="{489345B6-E60A-4813-BF26-9F1AF8027CFD}" destId="{27281105-F2A8-4DDE-9B1C-8732798C2E05}" srcOrd="0" destOrd="0" presId="urn:microsoft.com/office/officeart/2005/8/layout/vList5"/>
    <dgm:cxn modelId="{58BB71B9-7078-4C34-90A9-163EBABC541E}" srcId="{884D7B71-3B30-4F65-A9B7-BABD5BF7DB7C}" destId="{9CCF011F-2C54-45E5-8D5B-CFBAC6899936}" srcOrd="3" destOrd="0" parTransId="{9075D264-C0F0-4175-B4D3-FB28F25576E9}" sibTransId="{26DDC862-A3DE-40C7-A7CD-58E8A6B17D52}"/>
    <dgm:cxn modelId="{DBF73A7D-6AA7-47DB-B515-415690B1D700}" type="presParOf" srcId="{71898692-F577-4606-BF80-BDE2B7D08839}" destId="{A0556746-0169-4B73-A22E-020DEFDD7F12}" srcOrd="0" destOrd="0" presId="urn:microsoft.com/office/officeart/2005/8/layout/vList5"/>
    <dgm:cxn modelId="{8187625E-5023-48F6-B774-F5FE276F4A04}" type="presParOf" srcId="{A0556746-0169-4B73-A22E-020DEFDD7F12}" destId="{4129CE16-F203-4A01-904B-A1543669F496}" srcOrd="0" destOrd="0" presId="urn:microsoft.com/office/officeart/2005/8/layout/vList5"/>
    <dgm:cxn modelId="{FB11AD07-1F9E-4092-8B4C-B2684612741C}" type="presParOf" srcId="{71898692-F577-4606-BF80-BDE2B7D08839}" destId="{FA00E33B-C534-4747-A381-290A43AA9E4D}" srcOrd="1" destOrd="0" presId="urn:microsoft.com/office/officeart/2005/8/layout/vList5"/>
    <dgm:cxn modelId="{A8B74655-2C0F-4114-9585-A7FCFD24E5C4}" type="presParOf" srcId="{71898692-F577-4606-BF80-BDE2B7D08839}" destId="{DB5EB82C-E793-4030-93A0-53A77A07EEEA}" srcOrd="2" destOrd="0" presId="urn:microsoft.com/office/officeart/2005/8/layout/vList5"/>
    <dgm:cxn modelId="{B63F9A9B-752A-4173-AE65-AE11383FCA39}" type="presParOf" srcId="{DB5EB82C-E793-4030-93A0-53A77A07EEEA}" destId="{27281105-F2A8-4DDE-9B1C-8732798C2E05}" srcOrd="0" destOrd="0" presId="urn:microsoft.com/office/officeart/2005/8/layout/vList5"/>
    <dgm:cxn modelId="{BEFDC13B-1AE5-4419-BE97-3B784D8B9D52}" type="presParOf" srcId="{71898692-F577-4606-BF80-BDE2B7D08839}" destId="{0685231A-7BB6-4C74-BCE3-7ED504B1A996}" srcOrd="3" destOrd="0" presId="urn:microsoft.com/office/officeart/2005/8/layout/vList5"/>
    <dgm:cxn modelId="{08767D35-437F-45C8-923F-63C6100A8A39}" type="presParOf" srcId="{71898692-F577-4606-BF80-BDE2B7D08839}" destId="{E45A96B4-68D3-4ADF-9595-74F1F8D707FF}" srcOrd="4" destOrd="0" presId="urn:microsoft.com/office/officeart/2005/8/layout/vList5"/>
    <dgm:cxn modelId="{99D72124-5904-4017-B6F6-37B821389788}" type="presParOf" srcId="{E45A96B4-68D3-4ADF-9595-74F1F8D707FF}" destId="{795D09E7-A171-4762-A1F4-B09400B21F86}" srcOrd="0" destOrd="0" presId="urn:microsoft.com/office/officeart/2005/8/layout/vList5"/>
    <dgm:cxn modelId="{291D7CA2-E1E0-43D5-BD66-55001D247F85}" type="presParOf" srcId="{71898692-F577-4606-BF80-BDE2B7D08839}" destId="{F82C23D3-38E5-4F75-A55D-ECD980241ADF}" srcOrd="5" destOrd="0" presId="urn:microsoft.com/office/officeart/2005/8/layout/vList5"/>
    <dgm:cxn modelId="{415C5A43-764C-478A-BC1F-94F48ACAD04F}" type="presParOf" srcId="{71898692-F577-4606-BF80-BDE2B7D08839}" destId="{8737EA6A-5D53-477F-AD18-110000A52C0B}" srcOrd="6" destOrd="0" presId="urn:microsoft.com/office/officeart/2005/8/layout/vList5"/>
    <dgm:cxn modelId="{C7AF4BDC-CDF4-487F-90FC-AB9E9FA3BF57}" type="presParOf" srcId="{8737EA6A-5D53-477F-AD18-110000A52C0B}" destId="{D6898953-0619-4F69-9061-B4A1EA7A000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F6FF14-802D-4B8B-A384-E0A62A6F79A7}">
      <dsp:nvSpPr>
        <dsp:cNvPr id="0" name=""/>
        <dsp:cNvSpPr/>
      </dsp:nvSpPr>
      <dsp:spPr>
        <a:xfrm>
          <a:off x="1304" y="1586603"/>
          <a:ext cx="2166997" cy="14247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6300" kern="1200" dirty="0"/>
        </a:p>
      </dsp:txBody>
      <dsp:txXfrm>
        <a:off x="43034" y="1628333"/>
        <a:ext cx="2083537" cy="1341304"/>
      </dsp:txXfrm>
    </dsp:sp>
    <dsp:sp modelId="{5FB6A4B7-1D2C-4C1A-9298-489D24773374}">
      <dsp:nvSpPr>
        <dsp:cNvPr id="0" name=""/>
        <dsp:cNvSpPr/>
      </dsp:nvSpPr>
      <dsp:spPr>
        <a:xfrm flipV="1">
          <a:off x="7748766" y="4320479"/>
          <a:ext cx="632259" cy="410971"/>
        </a:xfrm>
        <a:prstGeom prst="rightArrow">
          <a:avLst>
            <a:gd name="adj1" fmla="val 60000"/>
            <a:gd name="adj2" fmla="val 50000"/>
          </a:avLst>
        </a:prstGeom>
        <a:solidFill>
          <a:schemeClr val="dk1"/>
        </a:solidFill>
        <a:ln w="1905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800" kern="1200" dirty="0">
            <a:solidFill>
              <a:schemeClr val="bg1"/>
            </a:solidFill>
          </a:endParaRPr>
        </a:p>
      </dsp:txBody>
      <dsp:txXfrm rot="10800000">
        <a:off x="7748766" y="4402673"/>
        <a:ext cx="508968" cy="246583"/>
      </dsp:txXfrm>
    </dsp:sp>
    <dsp:sp modelId="{BB5E2B36-0D92-45FB-83C0-F886C9E3527F}">
      <dsp:nvSpPr>
        <dsp:cNvPr id="0" name=""/>
        <dsp:cNvSpPr/>
      </dsp:nvSpPr>
      <dsp:spPr>
        <a:xfrm>
          <a:off x="2873979" y="1514094"/>
          <a:ext cx="2236083" cy="156978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6300" kern="1200" dirty="0"/>
        </a:p>
      </dsp:txBody>
      <dsp:txXfrm>
        <a:off x="2919956" y="1560071"/>
        <a:ext cx="2144129" cy="1477827"/>
      </dsp:txXfrm>
    </dsp:sp>
    <dsp:sp modelId="{58786A8B-543F-41D5-8215-A4434957D954}">
      <dsp:nvSpPr>
        <dsp:cNvPr id="0" name=""/>
        <dsp:cNvSpPr/>
      </dsp:nvSpPr>
      <dsp:spPr>
        <a:xfrm>
          <a:off x="7712149" y="4248472"/>
          <a:ext cx="64714" cy="698996"/>
        </a:xfrm>
        <a:prstGeom prst="rightArrow">
          <a:avLst>
            <a:gd name="adj1" fmla="val 60000"/>
            <a:gd name="adj2" fmla="val 50000"/>
          </a:avLst>
        </a:prstGeom>
        <a:solidFill>
          <a:schemeClr val="dk1"/>
        </a:solidFill>
        <a:ln w="1905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3100" kern="1200" dirty="0"/>
        </a:p>
      </dsp:txBody>
      <dsp:txXfrm>
        <a:off x="7712149" y="4388271"/>
        <a:ext cx="45300" cy="419398"/>
      </dsp:txXfrm>
    </dsp:sp>
    <dsp:sp modelId="{9EA664C4-0056-494C-BC04-EED2A85D0057}">
      <dsp:nvSpPr>
        <dsp:cNvPr id="0" name=""/>
        <dsp:cNvSpPr/>
      </dsp:nvSpPr>
      <dsp:spPr>
        <a:xfrm>
          <a:off x="5815741" y="1543119"/>
          <a:ext cx="2247850" cy="15117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6300" kern="1200" dirty="0"/>
        </a:p>
      </dsp:txBody>
      <dsp:txXfrm>
        <a:off x="5860018" y="1587396"/>
        <a:ext cx="2159296" cy="142317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B22E5-45C7-497A-81FC-CE252478C027}">
      <dsp:nvSpPr>
        <dsp:cNvPr id="0" name=""/>
        <dsp:cNvSpPr/>
      </dsp:nvSpPr>
      <dsp:spPr>
        <a:xfrm>
          <a:off x="84984" y="352"/>
          <a:ext cx="1845248" cy="922624"/>
        </a:xfrm>
        <a:prstGeom prst="rect">
          <a:avLst/>
        </a:prstGeom>
        <a:gradFill rotWithShape="1">
          <a:gsLst>
            <a:gs pos="0">
              <a:schemeClr val="dk1">
                <a:tint val="73000"/>
                <a:satMod val="150000"/>
              </a:schemeClr>
            </a:gs>
            <a:gs pos="25000">
              <a:schemeClr val="dk1">
                <a:tint val="96000"/>
                <a:shade val="80000"/>
                <a:satMod val="105000"/>
              </a:schemeClr>
            </a:gs>
            <a:gs pos="38000">
              <a:schemeClr val="dk1">
                <a:tint val="96000"/>
                <a:shade val="59000"/>
                <a:satMod val="120000"/>
              </a:schemeClr>
            </a:gs>
            <a:gs pos="55000">
              <a:schemeClr val="dk1">
                <a:shade val="57000"/>
                <a:satMod val="120000"/>
              </a:schemeClr>
            </a:gs>
            <a:gs pos="80000">
              <a:schemeClr val="dk1">
                <a:shade val="56000"/>
                <a:satMod val="145000"/>
              </a:schemeClr>
            </a:gs>
            <a:gs pos="88000">
              <a:schemeClr val="dk1">
                <a:shade val="63000"/>
                <a:satMod val="160000"/>
              </a:schemeClr>
            </a:gs>
            <a:gs pos="100000">
              <a:schemeClr val="dk1"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dk1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dk1">
              <a:shade val="30000"/>
              <a:satMod val="200000"/>
            </a:schemeClr>
          </a:contourClr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smtClean="0">
              <a:latin typeface="Comic Sans MS" pitchFamily="66" charset="0"/>
            </a:rPr>
            <a:t>Grava apenas uma vez</a:t>
          </a:r>
          <a:endParaRPr lang="pt-PT" sz="2000" b="1" kern="1200" dirty="0">
            <a:latin typeface="Comic Sans MS" pitchFamily="66" charset="0"/>
          </a:endParaRPr>
        </a:p>
      </dsp:txBody>
      <dsp:txXfrm>
        <a:off x="84984" y="352"/>
        <a:ext cx="1845248" cy="922624"/>
      </dsp:txXfrm>
    </dsp:sp>
    <dsp:sp modelId="{717E330A-6A1E-4AC2-A66B-74DDF78A0889}">
      <dsp:nvSpPr>
        <dsp:cNvPr id="0" name=""/>
        <dsp:cNvSpPr/>
      </dsp:nvSpPr>
      <dsp:spPr>
        <a:xfrm>
          <a:off x="2317735" y="352"/>
          <a:ext cx="1845248" cy="922624"/>
        </a:xfrm>
        <a:prstGeom prst="rect">
          <a:avLst/>
        </a:prstGeom>
        <a:gradFill rotWithShape="1">
          <a:gsLst>
            <a:gs pos="0">
              <a:schemeClr val="dk1">
                <a:tint val="73000"/>
                <a:satMod val="150000"/>
              </a:schemeClr>
            </a:gs>
            <a:gs pos="25000">
              <a:schemeClr val="dk1">
                <a:tint val="96000"/>
                <a:shade val="80000"/>
                <a:satMod val="105000"/>
              </a:schemeClr>
            </a:gs>
            <a:gs pos="38000">
              <a:schemeClr val="dk1">
                <a:tint val="96000"/>
                <a:shade val="59000"/>
                <a:satMod val="120000"/>
              </a:schemeClr>
            </a:gs>
            <a:gs pos="55000">
              <a:schemeClr val="dk1">
                <a:shade val="57000"/>
                <a:satMod val="120000"/>
              </a:schemeClr>
            </a:gs>
            <a:gs pos="80000">
              <a:schemeClr val="dk1">
                <a:shade val="56000"/>
                <a:satMod val="145000"/>
              </a:schemeClr>
            </a:gs>
            <a:gs pos="88000">
              <a:schemeClr val="dk1">
                <a:shade val="63000"/>
                <a:satMod val="160000"/>
              </a:schemeClr>
            </a:gs>
            <a:gs pos="100000">
              <a:schemeClr val="dk1"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dk1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dk1">
              <a:shade val="30000"/>
              <a:satMod val="200000"/>
            </a:schemeClr>
          </a:contourClr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smtClean="0">
              <a:latin typeface="Comic Sans MS" pitchFamily="66" charset="0"/>
            </a:rPr>
            <a:t>Regrava</a:t>
          </a:r>
          <a:endParaRPr lang="pt-PT" sz="2000" b="1" kern="1200" dirty="0">
            <a:latin typeface="Comic Sans MS" pitchFamily="66" charset="0"/>
          </a:endParaRPr>
        </a:p>
      </dsp:txBody>
      <dsp:txXfrm>
        <a:off x="2317735" y="352"/>
        <a:ext cx="1845248" cy="922624"/>
      </dsp:txXfrm>
    </dsp:sp>
    <dsp:sp modelId="{65639C7B-220C-4C68-920E-74DD8D65DABB}">
      <dsp:nvSpPr>
        <dsp:cNvPr id="0" name=""/>
        <dsp:cNvSpPr/>
      </dsp:nvSpPr>
      <dsp:spPr>
        <a:xfrm>
          <a:off x="4550486" y="352"/>
          <a:ext cx="1845248" cy="922624"/>
        </a:xfrm>
        <a:prstGeom prst="rect">
          <a:avLst/>
        </a:prstGeom>
        <a:gradFill rotWithShape="1">
          <a:gsLst>
            <a:gs pos="0">
              <a:schemeClr val="dk1">
                <a:tint val="73000"/>
                <a:satMod val="150000"/>
              </a:schemeClr>
            </a:gs>
            <a:gs pos="25000">
              <a:schemeClr val="dk1">
                <a:tint val="96000"/>
                <a:shade val="80000"/>
                <a:satMod val="105000"/>
              </a:schemeClr>
            </a:gs>
            <a:gs pos="38000">
              <a:schemeClr val="dk1">
                <a:tint val="96000"/>
                <a:shade val="59000"/>
                <a:satMod val="120000"/>
              </a:schemeClr>
            </a:gs>
            <a:gs pos="55000">
              <a:schemeClr val="dk1">
                <a:shade val="57000"/>
                <a:satMod val="120000"/>
              </a:schemeClr>
            </a:gs>
            <a:gs pos="80000">
              <a:schemeClr val="dk1">
                <a:shade val="56000"/>
                <a:satMod val="145000"/>
              </a:schemeClr>
            </a:gs>
            <a:gs pos="88000">
              <a:schemeClr val="dk1">
                <a:shade val="63000"/>
                <a:satMod val="160000"/>
              </a:schemeClr>
            </a:gs>
            <a:gs pos="100000">
              <a:schemeClr val="dk1"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dk1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dk1">
              <a:shade val="30000"/>
              <a:satMod val="200000"/>
            </a:schemeClr>
          </a:contourClr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smtClean="0">
              <a:latin typeface="Comic Sans MS" pitchFamily="66" charset="0"/>
            </a:rPr>
            <a:t>Apenas de Leitura</a:t>
          </a:r>
          <a:endParaRPr lang="pt-PT" sz="2000" b="1" kern="1200" dirty="0">
            <a:latin typeface="Comic Sans MS" pitchFamily="66" charset="0"/>
          </a:endParaRPr>
        </a:p>
      </dsp:txBody>
      <dsp:txXfrm>
        <a:off x="4550486" y="352"/>
        <a:ext cx="1845248" cy="9226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34D40-FDD2-4986-B6DA-9973BB0F83FC}">
      <dsp:nvSpPr>
        <dsp:cNvPr id="0" name=""/>
        <dsp:cNvSpPr/>
      </dsp:nvSpPr>
      <dsp:spPr>
        <a:xfrm>
          <a:off x="2142958" y="600"/>
          <a:ext cx="2410827" cy="288946"/>
        </a:xfrm>
        <a:prstGeom prst="roundRect">
          <a:avLst/>
        </a:prstGeom>
        <a:gradFill rotWithShape="1">
          <a:gsLst>
            <a:gs pos="0">
              <a:schemeClr val="dk1">
                <a:tint val="73000"/>
                <a:satMod val="150000"/>
              </a:schemeClr>
            </a:gs>
            <a:gs pos="25000">
              <a:schemeClr val="dk1">
                <a:tint val="96000"/>
                <a:shade val="80000"/>
                <a:satMod val="105000"/>
              </a:schemeClr>
            </a:gs>
            <a:gs pos="38000">
              <a:schemeClr val="dk1">
                <a:tint val="96000"/>
                <a:shade val="59000"/>
                <a:satMod val="120000"/>
              </a:schemeClr>
            </a:gs>
            <a:gs pos="55000">
              <a:schemeClr val="dk1">
                <a:shade val="57000"/>
                <a:satMod val="120000"/>
              </a:schemeClr>
            </a:gs>
            <a:gs pos="80000">
              <a:schemeClr val="dk1">
                <a:shade val="56000"/>
                <a:satMod val="145000"/>
              </a:schemeClr>
            </a:gs>
            <a:gs pos="88000">
              <a:schemeClr val="dk1">
                <a:shade val="63000"/>
                <a:satMod val="160000"/>
              </a:schemeClr>
            </a:gs>
            <a:gs pos="100000">
              <a:schemeClr val="dk1"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dk1">
              <a:shade val="60000"/>
              <a:satMod val="300000"/>
            </a:schemeClr>
          </a:solidFill>
          <a:prstDash val="solid"/>
        </a:ln>
        <a:effectLst>
          <a:glow rad="70000">
            <a:schemeClr val="dk1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>
              <a:latin typeface="Comic Sans MS" pitchFamily="66" charset="0"/>
            </a:rPr>
            <a:t>Modem</a:t>
          </a:r>
          <a:endParaRPr lang="pt-PT" sz="1600" b="1" kern="1200" dirty="0">
            <a:latin typeface="Comic Sans MS" pitchFamily="66" charset="0"/>
          </a:endParaRPr>
        </a:p>
      </dsp:txBody>
      <dsp:txXfrm>
        <a:off x="2157063" y="14705"/>
        <a:ext cx="2382617" cy="260736"/>
      </dsp:txXfrm>
    </dsp:sp>
    <dsp:sp modelId="{F50AA297-038A-4310-8E98-144A8FF7DA64}">
      <dsp:nvSpPr>
        <dsp:cNvPr id="0" name=""/>
        <dsp:cNvSpPr/>
      </dsp:nvSpPr>
      <dsp:spPr>
        <a:xfrm>
          <a:off x="2142958" y="303994"/>
          <a:ext cx="2410827" cy="288946"/>
        </a:xfrm>
        <a:prstGeom prst="roundRect">
          <a:avLst/>
        </a:prstGeom>
        <a:gradFill rotWithShape="1">
          <a:gsLst>
            <a:gs pos="0">
              <a:schemeClr val="dk1">
                <a:tint val="73000"/>
                <a:satMod val="150000"/>
              </a:schemeClr>
            </a:gs>
            <a:gs pos="25000">
              <a:schemeClr val="dk1">
                <a:tint val="96000"/>
                <a:shade val="80000"/>
                <a:satMod val="105000"/>
              </a:schemeClr>
            </a:gs>
            <a:gs pos="38000">
              <a:schemeClr val="dk1">
                <a:tint val="96000"/>
                <a:shade val="59000"/>
                <a:satMod val="120000"/>
              </a:schemeClr>
            </a:gs>
            <a:gs pos="55000">
              <a:schemeClr val="dk1">
                <a:shade val="57000"/>
                <a:satMod val="120000"/>
              </a:schemeClr>
            </a:gs>
            <a:gs pos="80000">
              <a:schemeClr val="dk1">
                <a:shade val="56000"/>
                <a:satMod val="145000"/>
              </a:schemeClr>
            </a:gs>
            <a:gs pos="88000">
              <a:schemeClr val="dk1">
                <a:shade val="63000"/>
                <a:satMod val="160000"/>
              </a:schemeClr>
            </a:gs>
            <a:gs pos="100000">
              <a:schemeClr val="dk1"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dk1">
              <a:shade val="60000"/>
              <a:satMod val="300000"/>
            </a:schemeClr>
          </a:solidFill>
          <a:prstDash val="solid"/>
        </a:ln>
        <a:effectLst>
          <a:glow rad="70000">
            <a:schemeClr val="dk1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>
              <a:latin typeface="Comic Sans MS" pitchFamily="66" charset="0"/>
            </a:rPr>
            <a:t>Placa Gráfica</a:t>
          </a:r>
          <a:endParaRPr lang="pt-PT" sz="1600" b="1" kern="1200" dirty="0">
            <a:latin typeface="Comic Sans MS" pitchFamily="66" charset="0"/>
          </a:endParaRPr>
        </a:p>
      </dsp:txBody>
      <dsp:txXfrm>
        <a:off x="2157063" y="318099"/>
        <a:ext cx="2382617" cy="260736"/>
      </dsp:txXfrm>
    </dsp:sp>
    <dsp:sp modelId="{DD3FE0A3-B00A-46AD-AAB6-47AA23BA6C49}">
      <dsp:nvSpPr>
        <dsp:cNvPr id="0" name=""/>
        <dsp:cNvSpPr/>
      </dsp:nvSpPr>
      <dsp:spPr>
        <a:xfrm>
          <a:off x="2142958" y="607388"/>
          <a:ext cx="2410827" cy="288946"/>
        </a:xfrm>
        <a:prstGeom prst="roundRect">
          <a:avLst/>
        </a:prstGeom>
        <a:gradFill rotWithShape="1">
          <a:gsLst>
            <a:gs pos="0">
              <a:schemeClr val="dk1">
                <a:tint val="73000"/>
                <a:satMod val="150000"/>
              </a:schemeClr>
            </a:gs>
            <a:gs pos="25000">
              <a:schemeClr val="dk1">
                <a:tint val="96000"/>
                <a:shade val="80000"/>
                <a:satMod val="105000"/>
              </a:schemeClr>
            </a:gs>
            <a:gs pos="38000">
              <a:schemeClr val="dk1">
                <a:tint val="96000"/>
                <a:shade val="59000"/>
                <a:satMod val="120000"/>
              </a:schemeClr>
            </a:gs>
            <a:gs pos="55000">
              <a:schemeClr val="dk1">
                <a:shade val="57000"/>
                <a:satMod val="120000"/>
              </a:schemeClr>
            </a:gs>
            <a:gs pos="80000">
              <a:schemeClr val="dk1">
                <a:shade val="56000"/>
                <a:satMod val="145000"/>
              </a:schemeClr>
            </a:gs>
            <a:gs pos="88000">
              <a:schemeClr val="dk1">
                <a:shade val="63000"/>
                <a:satMod val="160000"/>
              </a:schemeClr>
            </a:gs>
            <a:gs pos="100000">
              <a:schemeClr val="dk1"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dk1">
              <a:shade val="60000"/>
              <a:satMod val="300000"/>
            </a:schemeClr>
          </a:solidFill>
          <a:prstDash val="solid"/>
        </a:ln>
        <a:effectLst>
          <a:glow rad="70000">
            <a:schemeClr val="dk1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>
              <a:latin typeface="Comic Sans MS" pitchFamily="66" charset="0"/>
            </a:rPr>
            <a:t>Placa de Rede</a:t>
          </a:r>
          <a:endParaRPr lang="pt-PT" sz="1600" b="1" kern="1200" dirty="0">
            <a:latin typeface="Comic Sans MS" pitchFamily="66" charset="0"/>
          </a:endParaRPr>
        </a:p>
      </dsp:txBody>
      <dsp:txXfrm>
        <a:off x="2157063" y="621493"/>
        <a:ext cx="2382617" cy="260736"/>
      </dsp:txXfrm>
    </dsp:sp>
    <dsp:sp modelId="{19E69D64-6DC7-4CE2-9198-527860E3A084}">
      <dsp:nvSpPr>
        <dsp:cNvPr id="0" name=""/>
        <dsp:cNvSpPr/>
      </dsp:nvSpPr>
      <dsp:spPr>
        <a:xfrm>
          <a:off x="2142958" y="910781"/>
          <a:ext cx="2410827" cy="288946"/>
        </a:xfrm>
        <a:prstGeom prst="roundRect">
          <a:avLst/>
        </a:prstGeom>
        <a:gradFill rotWithShape="1">
          <a:gsLst>
            <a:gs pos="0">
              <a:schemeClr val="dk1">
                <a:tint val="73000"/>
                <a:satMod val="150000"/>
              </a:schemeClr>
            </a:gs>
            <a:gs pos="25000">
              <a:schemeClr val="dk1">
                <a:tint val="96000"/>
                <a:shade val="80000"/>
                <a:satMod val="105000"/>
              </a:schemeClr>
            </a:gs>
            <a:gs pos="38000">
              <a:schemeClr val="dk1">
                <a:tint val="96000"/>
                <a:shade val="59000"/>
                <a:satMod val="120000"/>
              </a:schemeClr>
            </a:gs>
            <a:gs pos="55000">
              <a:schemeClr val="dk1">
                <a:shade val="57000"/>
                <a:satMod val="120000"/>
              </a:schemeClr>
            </a:gs>
            <a:gs pos="80000">
              <a:schemeClr val="dk1">
                <a:shade val="56000"/>
                <a:satMod val="145000"/>
              </a:schemeClr>
            </a:gs>
            <a:gs pos="88000">
              <a:schemeClr val="dk1">
                <a:shade val="63000"/>
                <a:satMod val="160000"/>
              </a:schemeClr>
            </a:gs>
            <a:gs pos="100000">
              <a:schemeClr val="dk1"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dk1">
              <a:shade val="60000"/>
              <a:satMod val="300000"/>
            </a:schemeClr>
          </a:solidFill>
          <a:prstDash val="solid"/>
        </a:ln>
        <a:effectLst>
          <a:glow rad="70000">
            <a:schemeClr val="dk1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>
              <a:latin typeface="Comic Sans MS" pitchFamily="66" charset="0"/>
            </a:rPr>
            <a:t>Motherboard</a:t>
          </a:r>
          <a:endParaRPr lang="pt-PT" sz="1600" b="1" kern="1200" dirty="0">
            <a:latin typeface="Comic Sans MS" pitchFamily="66" charset="0"/>
          </a:endParaRPr>
        </a:p>
      </dsp:txBody>
      <dsp:txXfrm>
        <a:off x="2157063" y="924886"/>
        <a:ext cx="2382617" cy="2607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C4B7D-53A8-4C31-AB5F-B09F50C4D030}">
      <dsp:nvSpPr>
        <dsp:cNvPr id="0" name=""/>
        <dsp:cNvSpPr/>
      </dsp:nvSpPr>
      <dsp:spPr>
        <a:xfrm>
          <a:off x="3862" y="1860180"/>
          <a:ext cx="1611203" cy="805601"/>
        </a:xfrm>
        <a:prstGeom prst="rect">
          <a:avLst/>
        </a:prstGeom>
        <a:gradFill rotWithShape="1">
          <a:gsLst>
            <a:gs pos="0">
              <a:schemeClr val="dk1">
                <a:tint val="73000"/>
                <a:satMod val="150000"/>
              </a:schemeClr>
            </a:gs>
            <a:gs pos="25000">
              <a:schemeClr val="dk1">
                <a:tint val="96000"/>
                <a:shade val="80000"/>
                <a:satMod val="105000"/>
              </a:schemeClr>
            </a:gs>
            <a:gs pos="38000">
              <a:schemeClr val="dk1">
                <a:tint val="96000"/>
                <a:shade val="59000"/>
                <a:satMod val="120000"/>
              </a:schemeClr>
            </a:gs>
            <a:gs pos="55000">
              <a:schemeClr val="dk1">
                <a:shade val="57000"/>
                <a:satMod val="120000"/>
              </a:schemeClr>
            </a:gs>
            <a:gs pos="80000">
              <a:schemeClr val="dk1">
                <a:shade val="56000"/>
                <a:satMod val="145000"/>
              </a:schemeClr>
            </a:gs>
            <a:gs pos="88000">
              <a:schemeClr val="dk1">
                <a:shade val="63000"/>
                <a:satMod val="160000"/>
              </a:schemeClr>
            </a:gs>
            <a:gs pos="100000">
              <a:schemeClr val="dk1"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dk1">
              <a:shade val="60000"/>
              <a:satMod val="300000"/>
            </a:schemeClr>
          </a:solidFill>
          <a:prstDash val="solid"/>
        </a:ln>
        <a:effectLst>
          <a:glow rad="70000">
            <a:schemeClr val="dk1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900" b="1" kern="1200" dirty="0" smtClean="0"/>
            <a:t>Windows Live Messenger</a:t>
          </a:r>
          <a:endParaRPr lang="pt-PT" sz="1900" b="1" kern="1200" dirty="0"/>
        </a:p>
      </dsp:txBody>
      <dsp:txXfrm>
        <a:off x="3862" y="1860180"/>
        <a:ext cx="1611203" cy="805601"/>
      </dsp:txXfrm>
    </dsp:sp>
    <dsp:sp modelId="{758EB22B-ADA0-4E65-BD88-3DA770463190}">
      <dsp:nvSpPr>
        <dsp:cNvPr id="0" name=""/>
        <dsp:cNvSpPr/>
      </dsp:nvSpPr>
      <dsp:spPr>
        <a:xfrm>
          <a:off x="1953419" y="1860180"/>
          <a:ext cx="1611203" cy="805601"/>
        </a:xfrm>
        <a:prstGeom prst="rect">
          <a:avLst/>
        </a:prstGeom>
        <a:gradFill rotWithShape="1">
          <a:gsLst>
            <a:gs pos="0">
              <a:schemeClr val="dk1">
                <a:tint val="73000"/>
                <a:satMod val="150000"/>
              </a:schemeClr>
            </a:gs>
            <a:gs pos="25000">
              <a:schemeClr val="dk1">
                <a:tint val="96000"/>
                <a:shade val="80000"/>
                <a:satMod val="105000"/>
              </a:schemeClr>
            </a:gs>
            <a:gs pos="38000">
              <a:schemeClr val="dk1">
                <a:tint val="96000"/>
                <a:shade val="59000"/>
                <a:satMod val="120000"/>
              </a:schemeClr>
            </a:gs>
            <a:gs pos="55000">
              <a:schemeClr val="dk1">
                <a:shade val="57000"/>
                <a:satMod val="120000"/>
              </a:schemeClr>
            </a:gs>
            <a:gs pos="80000">
              <a:schemeClr val="dk1">
                <a:shade val="56000"/>
                <a:satMod val="145000"/>
              </a:schemeClr>
            </a:gs>
            <a:gs pos="88000">
              <a:schemeClr val="dk1">
                <a:shade val="63000"/>
                <a:satMod val="160000"/>
              </a:schemeClr>
            </a:gs>
            <a:gs pos="100000">
              <a:schemeClr val="dk1"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dk1">
              <a:shade val="60000"/>
              <a:satMod val="300000"/>
            </a:schemeClr>
          </a:solidFill>
          <a:prstDash val="solid"/>
        </a:ln>
        <a:effectLst>
          <a:glow rad="70000">
            <a:schemeClr val="dk1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900" b="1" kern="1200" dirty="0" smtClean="0"/>
            <a:t>Google Chrome</a:t>
          </a:r>
          <a:endParaRPr lang="pt-PT" sz="1900" b="1" kern="1200" dirty="0"/>
        </a:p>
      </dsp:txBody>
      <dsp:txXfrm>
        <a:off x="1953419" y="1860180"/>
        <a:ext cx="1611203" cy="805601"/>
      </dsp:txXfrm>
    </dsp:sp>
    <dsp:sp modelId="{7FA6B37C-F81C-42CA-AA00-DD1E8F98C7FA}">
      <dsp:nvSpPr>
        <dsp:cNvPr id="0" name=""/>
        <dsp:cNvSpPr/>
      </dsp:nvSpPr>
      <dsp:spPr>
        <a:xfrm>
          <a:off x="3902976" y="1860180"/>
          <a:ext cx="1611203" cy="805601"/>
        </a:xfrm>
        <a:prstGeom prst="rect">
          <a:avLst/>
        </a:prstGeom>
        <a:gradFill rotWithShape="1">
          <a:gsLst>
            <a:gs pos="0">
              <a:schemeClr val="dk1">
                <a:tint val="73000"/>
                <a:satMod val="150000"/>
              </a:schemeClr>
            </a:gs>
            <a:gs pos="25000">
              <a:schemeClr val="dk1">
                <a:tint val="96000"/>
                <a:shade val="80000"/>
                <a:satMod val="105000"/>
              </a:schemeClr>
            </a:gs>
            <a:gs pos="38000">
              <a:schemeClr val="dk1">
                <a:tint val="96000"/>
                <a:shade val="59000"/>
                <a:satMod val="120000"/>
              </a:schemeClr>
            </a:gs>
            <a:gs pos="55000">
              <a:schemeClr val="dk1">
                <a:shade val="57000"/>
                <a:satMod val="120000"/>
              </a:schemeClr>
            </a:gs>
            <a:gs pos="80000">
              <a:schemeClr val="dk1">
                <a:shade val="56000"/>
                <a:satMod val="145000"/>
              </a:schemeClr>
            </a:gs>
            <a:gs pos="88000">
              <a:schemeClr val="dk1">
                <a:shade val="63000"/>
                <a:satMod val="160000"/>
              </a:schemeClr>
            </a:gs>
            <a:gs pos="100000">
              <a:schemeClr val="dk1"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dk1">
              <a:shade val="60000"/>
              <a:satMod val="300000"/>
            </a:schemeClr>
          </a:solidFill>
          <a:prstDash val="solid"/>
        </a:ln>
        <a:effectLst>
          <a:glow rad="70000">
            <a:schemeClr val="dk1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900" b="1" kern="1200" dirty="0" smtClean="0"/>
            <a:t>Facebook</a:t>
          </a:r>
          <a:endParaRPr lang="pt-PT" sz="1900" b="1" kern="1200" dirty="0"/>
        </a:p>
      </dsp:txBody>
      <dsp:txXfrm>
        <a:off x="3902976" y="1860180"/>
        <a:ext cx="1611203" cy="805601"/>
      </dsp:txXfrm>
    </dsp:sp>
    <dsp:sp modelId="{E13D3A32-9302-486D-8DB1-627EAC729898}">
      <dsp:nvSpPr>
        <dsp:cNvPr id="0" name=""/>
        <dsp:cNvSpPr/>
      </dsp:nvSpPr>
      <dsp:spPr>
        <a:xfrm>
          <a:off x="5852533" y="1860180"/>
          <a:ext cx="1611203" cy="805601"/>
        </a:xfrm>
        <a:prstGeom prst="rect">
          <a:avLst/>
        </a:prstGeom>
        <a:gradFill rotWithShape="1">
          <a:gsLst>
            <a:gs pos="0">
              <a:schemeClr val="dk1">
                <a:tint val="73000"/>
                <a:satMod val="150000"/>
              </a:schemeClr>
            </a:gs>
            <a:gs pos="25000">
              <a:schemeClr val="dk1">
                <a:tint val="96000"/>
                <a:shade val="80000"/>
                <a:satMod val="105000"/>
              </a:schemeClr>
            </a:gs>
            <a:gs pos="38000">
              <a:schemeClr val="dk1">
                <a:tint val="96000"/>
                <a:shade val="59000"/>
                <a:satMod val="120000"/>
              </a:schemeClr>
            </a:gs>
            <a:gs pos="55000">
              <a:schemeClr val="dk1">
                <a:shade val="57000"/>
                <a:satMod val="120000"/>
              </a:schemeClr>
            </a:gs>
            <a:gs pos="80000">
              <a:schemeClr val="dk1">
                <a:shade val="56000"/>
                <a:satMod val="145000"/>
              </a:schemeClr>
            </a:gs>
            <a:gs pos="88000">
              <a:schemeClr val="dk1">
                <a:shade val="63000"/>
                <a:satMod val="160000"/>
              </a:schemeClr>
            </a:gs>
            <a:gs pos="100000">
              <a:schemeClr val="dk1"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dk1">
              <a:shade val="60000"/>
              <a:satMod val="300000"/>
            </a:schemeClr>
          </a:solidFill>
          <a:prstDash val="solid"/>
        </a:ln>
        <a:effectLst>
          <a:glow rad="70000">
            <a:schemeClr val="dk1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900" b="1" kern="1200" dirty="0" smtClean="0"/>
            <a:t>Windows 8</a:t>
          </a:r>
          <a:endParaRPr lang="pt-PT" sz="1900" b="1" kern="1200" dirty="0"/>
        </a:p>
      </dsp:txBody>
      <dsp:txXfrm>
        <a:off x="5852533" y="1860180"/>
        <a:ext cx="1611203" cy="8056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B95BCA-4061-4FE2-A016-C61A94BDAEF5}">
      <dsp:nvSpPr>
        <dsp:cNvPr id="0" name=""/>
        <dsp:cNvSpPr/>
      </dsp:nvSpPr>
      <dsp:spPr>
        <a:xfrm>
          <a:off x="73523" y="1469015"/>
          <a:ext cx="2148745" cy="135031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73000"/>
                <a:satMod val="150000"/>
              </a:schemeClr>
            </a:gs>
            <a:gs pos="25000">
              <a:schemeClr val="dk1">
                <a:tint val="96000"/>
                <a:shade val="80000"/>
                <a:satMod val="105000"/>
              </a:schemeClr>
            </a:gs>
            <a:gs pos="38000">
              <a:schemeClr val="dk1">
                <a:tint val="96000"/>
                <a:shade val="59000"/>
                <a:satMod val="120000"/>
              </a:schemeClr>
            </a:gs>
            <a:gs pos="55000">
              <a:schemeClr val="dk1">
                <a:shade val="57000"/>
                <a:satMod val="120000"/>
              </a:schemeClr>
            </a:gs>
            <a:gs pos="80000">
              <a:schemeClr val="dk1">
                <a:shade val="56000"/>
                <a:satMod val="145000"/>
              </a:schemeClr>
            </a:gs>
            <a:gs pos="88000">
              <a:schemeClr val="dk1">
                <a:shade val="63000"/>
                <a:satMod val="160000"/>
              </a:schemeClr>
            </a:gs>
            <a:gs pos="100000">
              <a:schemeClr val="dk1"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dk1">
              <a:shade val="60000"/>
              <a:satMod val="300000"/>
            </a:schemeClr>
          </a:solidFill>
          <a:prstDash val="solid"/>
        </a:ln>
        <a:effectLst>
          <a:glow rad="70000">
            <a:schemeClr val="dk1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900" b="1" kern="1200" dirty="0" smtClean="0">
              <a:latin typeface="Comic Sans MS" pitchFamily="66" charset="0"/>
            </a:rPr>
            <a:t>Transmitem informação do computador para o utilizador</a:t>
          </a:r>
          <a:endParaRPr lang="pt-PT" sz="1900" b="1" kern="1200" dirty="0">
            <a:latin typeface="Comic Sans MS" pitchFamily="66" charset="0"/>
          </a:endParaRPr>
        </a:p>
      </dsp:txBody>
      <dsp:txXfrm>
        <a:off x="113072" y="1508564"/>
        <a:ext cx="2069647" cy="1271214"/>
      </dsp:txXfrm>
    </dsp:sp>
    <dsp:sp modelId="{7CB3BA2C-6640-4B26-A22E-4C4EA85F08EA}">
      <dsp:nvSpPr>
        <dsp:cNvPr id="0" name=""/>
        <dsp:cNvSpPr/>
      </dsp:nvSpPr>
      <dsp:spPr>
        <a:xfrm>
          <a:off x="2603308" y="1469015"/>
          <a:ext cx="2182866" cy="140141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73000"/>
                <a:satMod val="150000"/>
              </a:schemeClr>
            </a:gs>
            <a:gs pos="25000">
              <a:schemeClr val="dk1">
                <a:tint val="96000"/>
                <a:shade val="80000"/>
                <a:satMod val="105000"/>
              </a:schemeClr>
            </a:gs>
            <a:gs pos="38000">
              <a:schemeClr val="dk1">
                <a:tint val="96000"/>
                <a:shade val="59000"/>
                <a:satMod val="120000"/>
              </a:schemeClr>
            </a:gs>
            <a:gs pos="55000">
              <a:schemeClr val="dk1">
                <a:shade val="57000"/>
                <a:satMod val="120000"/>
              </a:schemeClr>
            </a:gs>
            <a:gs pos="80000">
              <a:schemeClr val="dk1">
                <a:shade val="56000"/>
                <a:satMod val="145000"/>
              </a:schemeClr>
            </a:gs>
            <a:gs pos="88000">
              <a:schemeClr val="dk1">
                <a:shade val="63000"/>
                <a:satMod val="160000"/>
              </a:schemeClr>
            </a:gs>
            <a:gs pos="100000">
              <a:schemeClr val="dk1"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dk1">
              <a:shade val="60000"/>
              <a:satMod val="300000"/>
            </a:schemeClr>
          </a:solidFill>
          <a:prstDash val="solid"/>
        </a:ln>
        <a:effectLst>
          <a:glow rad="70000">
            <a:schemeClr val="dk1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900" b="1" kern="1200" dirty="0" smtClean="0">
              <a:latin typeface="Comic Sans MS" pitchFamily="66" charset="0"/>
            </a:rPr>
            <a:t>Enviam informação para o computador</a:t>
          </a:r>
          <a:endParaRPr lang="pt-PT" sz="1900" b="1" kern="1200" dirty="0">
            <a:latin typeface="Comic Sans MS" pitchFamily="66" charset="0"/>
          </a:endParaRPr>
        </a:p>
      </dsp:txBody>
      <dsp:txXfrm>
        <a:off x="2644354" y="1510061"/>
        <a:ext cx="2100774" cy="1319325"/>
      </dsp:txXfrm>
    </dsp:sp>
    <dsp:sp modelId="{33B64024-97B1-4D55-8697-EACBDE7AEE06}">
      <dsp:nvSpPr>
        <dsp:cNvPr id="0" name=""/>
        <dsp:cNvSpPr/>
      </dsp:nvSpPr>
      <dsp:spPr>
        <a:xfrm>
          <a:off x="5205371" y="1469015"/>
          <a:ext cx="2153070" cy="13436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73000"/>
                <a:satMod val="150000"/>
              </a:schemeClr>
            </a:gs>
            <a:gs pos="25000">
              <a:schemeClr val="dk1">
                <a:tint val="96000"/>
                <a:shade val="80000"/>
                <a:satMod val="105000"/>
              </a:schemeClr>
            </a:gs>
            <a:gs pos="38000">
              <a:schemeClr val="dk1">
                <a:tint val="96000"/>
                <a:shade val="59000"/>
                <a:satMod val="120000"/>
              </a:schemeClr>
            </a:gs>
            <a:gs pos="55000">
              <a:schemeClr val="dk1">
                <a:shade val="57000"/>
                <a:satMod val="120000"/>
              </a:schemeClr>
            </a:gs>
            <a:gs pos="80000">
              <a:schemeClr val="dk1">
                <a:shade val="56000"/>
                <a:satMod val="145000"/>
              </a:schemeClr>
            </a:gs>
            <a:gs pos="88000">
              <a:schemeClr val="dk1">
                <a:shade val="63000"/>
                <a:satMod val="160000"/>
              </a:schemeClr>
            </a:gs>
            <a:gs pos="100000">
              <a:schemeClr val="dk1"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dk1">
              <a:shade val="60000"/>
              <a:satMod val="300000"/>
            </a:schemeClr>
          </a:solidFill>
          <a:prstDash val="solid"/>
        </a:ln>
        <a:effectLst>
          <a:glow rad="70000">
            <a:schemeClr val="dk1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900" b="1" kern="1200" dirty="0" smtClean="0">
              <a:latin typeface="Comic Sans MS" pitchFamily="66" charset="0"/>
            </a:rPr>
            <a:t>Transmitem informação do utilizador para o computador</a:t>
          </a:r>
          <a:endParaRPr lang="pt-PT" sz="1900" b="1" kern="1200" dirty="0">
            <a:latin typeface="Comic Sans MS" pitchFamily="66" charset="0"/>
          </a:endParaRPr>
        </a:p>
      </dsp:txBody>
      <dsp:txXfrm>
        <a:off x="5244724" y="1508368"/>
        <a:ext cx="2074364" cy="12648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773DD6-DCF2-42DB-A64B-2394A08F1916}">
      <dsp:nvSpPr>
        <dsp:cNvPr id="0" name=""/>
        <dsp:cNvSpPr/>
      </dsp:nvSpPr>
      <dsp:spPr>
        <a:xfrm>
          <a:off x="2096872" y="853"/>
          <a:ext cx="2358982" cy="410284"/>
        </a:xfrm>
        <a:prstGeom prst="roundRect">
          <a:avLst/>
        </a:prstGeom>
        <a:gradFill rotWithShape="1">
          <a:gsLst>
            <a:gs pos="0">
              <a:schemeClr val="dk1">
                <a:tint val="73000"/>
                <a:satMod val="150000"/>
              </a:schemeClr>
            </a:gs>
            <a:gs pos="25000">
              <a:schemeClr val="dk1">
                <a:tint val="96000"/>
                <a:shade val="80000"/>
                <a:satMod val="105000"/>
              </a:schemeClr>
            </a:gs>
            <a:gs pos="38000">
              <a:schemeClr val="dk1">
                <a:tint val="96000"/>
                <a:shade val="59000"/>
                <a:satMod val="120000"/>
              </a:schemeClr>
            </a:gs>
            <a:gs pos="55000">
              <a:schemeClr val="dk1">
                <a:shade val="57000"/>
                <a:satMod val="120000"/>
              </a:schemeClr>
            </a:gs>
            <a:gs pos="80000">
              <a:schemeClr val="dk1">
                <a:shade val="56000"/>
                <a:satMod val="145000"/>
              </a:schemeClr>
            </a:gs>
            <a:gs pos="88000">
              <a:schemeClr val="dk1">
                <a:shade val="63000"/>
                <a:satMod val="160000"/>
              </a:schemeClr>
            </a:gs>
            <a:gs pos="100000">
              <a:schemeClr val="dk1"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dk1">
              <a:shade val="60000"/>
              <a:satMod val="300000"/>
            </a:schemeClr>
          </a:solidFill>
          <a:prstDash val="solid"/>
        </a:ln>
        <a:effectLst>
          <a:glow rad="70000">
            <a:schemeClr val="dk1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>
              <a:latin typeface="Comic Sans MS" pitchFamily="66" charset="0"/>
            </a:rPr>
            <a:t>700 MB</a:t>
          </a:r>
          <a:endParaRPr lang="pt-PT" sz="1800" b="1" kern="1200" dirty="0">
            <a:latin typeface="Comic Sans MS" pitchFamily="66" charset="0"/>
          </a:endParaRPr>
        </a:p>
      </dsp:txBody>
      <dsp:txXfrm>
        <a:off x="2116900" y="20881"/>
        <a:ext cx="2318926" cy="370228"/>
      </dsp:txXfrm>
    </dsp:sp>
    <dsp:sp modelId="{E8A963C2-EACB-4AAF-B556-FAD9976543BF}">
      <dsp:nvSpPr>
        <dsp:cNvPr id="0" name=""/>
        <dsp:cNvSpPr/>
      </dsp:nvSpPr>
      <dsp:spPr>
        <a:xfrm>
          <a:off x="2096872" y="431651"/>
          <a:ext cx="2358982" cy="410284"/>
        </a:xfrm>
        <a:prstGeom prst="roundRect">
          <a:avLst/>
        </a:prstGeom>
        <a:gradFill rotWithShape="1">
          <a:gsLst>
            <a:gs pos="0">
              <a:schemeClr val="dk1">
                <a:tint val="73000"/>
                <a:satMod val="150000"/>
              </a:schemeClr>
            </a:gs>
            <a:gs pos="25000">
              <a:schemeClr val="dk1">
                <a:tint val="96000"/>
                <a:shade val="80000"/>
                <a:satMod val="105000"/>
              </a:schemeClr>
            </a:gs>
            <a:gs pos="38000">
              <a:schemeClr val="dk1">
                <a:tint val="96000"/>
                <a:shade val="59000"/>
                <a:satMod val="120000"/>
              </a:schemeClr>
            </a:gs>
            <a:gs pos="55000">
              <a:schemeClr val="dk1">
                <a:shade val="57000"/>
                <a:satMod val="120000"/>
              </a:schemeClr>
            </a:gs>
            <a:gs pos="80000">
              <a:schemeClr val="dk1">
                <a:shade val="56000"/>
                <a:satMod val="145000"/>
              </a:schemeClr>
            </a:gs>
            <a:gs pos="88000">
              <a:schemeClr val="dk1">
                <a:shade val="63000"/>
                <a:satMod val="160000"/>
              </a:schemeClr>
            </a:gs>
            <a:gs pos="100000">
              <a:schemeClr val="dk1"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dk1">
              <a:shade val="60000"/>
              <a:satMod val="300000"/>
            </a:schemeClr>
          </a:solidFill>
          <a:prstDash val="solid"/>
        </a:ln>
        <a:effectLst>
          <a:glow rad="70000">
            <a:schemeClr val="dk1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>
              <a:latin typeface="Comic Sans MS" pitchFamily="66" charset="0"/>
            </a:rPr>
            <a:t>4.7 GB</a:t>
          </a:r>
          <a:endParaRPr lang="pt-PT" sz="1800" b="1" kern="1200" dirty="0">
            <a:latin typeface="Comic Sans MS" pitchFamily="66" charset="0"/>
          </a:endParaRPr>
        </a:p>
      </dsp:txBody>
      <dsp:txXfrm>
        <a:off x="2116900" y="451679"/>
        <a:ext cx="2318926" cy="370228"/>
      </dsp:txXfrm>
    </dsp:sp>
    <dsp:sp modelId="{01532C58-8EBB-44E4-8CBE-3B5076A29FAD}">
      <dsp:nvSpPr>
        <dsp:cNvPr id="0" name=""/>
        <dsp:cNvSpPr/>
      </dsp:nvSpPr>
      <dsp:spPr>
        <a:xfrm>
          <a:off x="2096872" y="862449"/>
          <a:ext cx="2358982" cy="410284"/>
        </a:xfrm>
        <a:prstGeom prst="roundRect">
          <a:avLst/>
        </a:prstGeom>
        <a:gradFill rotWithShape="1">
          <a:gsLst>
            <a:gs pos="0">
              <a:schemeClr val="dk1">
                <a:tint val="73000"/>
                <a:satMod val="150000"/>
              </a:schemeClr>
            </a:gs>
            <a:gs pos="25000">
              <a:schemeClr val="dk1">
                <a:tint val="96000"/>
                <a:shade val="80000"/>
                <a:satMod val="105000"/>
              </a:schemeClr>
            </a:gs>
            <a:gs pos="38000">
              <a:schemeClr val="dk1">
                <a:tint val="96000"/>
                <a:shade val="59000"/>
                <a:satMod val="120000"/>
              </a:schemeClr>
            </a:gs>
            <a:gs pos="55000">
              <a:schemeClr val="dk1">
                <a:shade val="57000"/>
                <a:satMod val="120000"/>
              </a:schemeClr>
            </a:gs>
            <a:gs pos="80000">
              <a:schemeClr val="dk1">
                <a:shade val="56000"/>
                <a:satMod val="145000"/>
              </a:schemeClr>
            </a:gs>
            <a:gs pos="88000">
              <a:schemeClr val="dk1">
                <a:shade val="63000"/>
                <a:satMod val="160000"/>
              </a:schemeClr>
            </a:gs>
            <a:gs pos="100000">
              <a:schemeClr val="dk1"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dk1">
              <a:shade val="60000"/>
              <a:satMod val="300000"/>
            </a:schemeClr>
          </a:solidFill>
          <a:prstDash val="solid"/>
        </a:ln>
        <a:effectLst>
          <a:glow rad="70000">
            <a:schemeClr val="dk1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>
              <a:latin typeface="Comic Sans MS" pitchFamily="66" charset="0"/>
            </a:rPr>
            <a:t>8.5 GB</a:t>
          </a:r>
          <a:endParaRPr lang="pt-PT" sz="1800" b="1" kern="1200" dirty="0">
            <a:latin typeface="Comic Sans MS" pitchFamily="66" charset="0"/>
          </a:endParaRPr>
        </a:p>
      </dsp:txBody>
      <dsp:txXfrm>
        <a:off x="2116900" y="882477"/>
        <a:ext cx="2318926" cy="370228"/>
      </dsp:txXfrm>
    </dsp:sp>
    <dsp:sp modelId="{1F612F3C-1114-4E39-AF4F-983522C40839}">
      <dsp:nvSpPr>
        <dsp:cNvPr id="0" name=""/>
        <dsp:cNvSpPr/>
      </dsp:nvSpPr>
      <dsp:spPr>
        <a:xfrm>
          <a:off x="2096872" y="1293247"/>
          <a:ext cx="2358982" cy="410284"/>
        </a:xfrm>
        <a:prstGeom prst="roundRect">
          <a:avLst/>
        </a:prstGeom>
        <a:gradFill rotWithShape="1">
          <a:gsLst>
            <a:gs pos="0">
              <a:schemeClr val="dk1">
                <a:tint val="73000"/>
                <a:satMod val="150000"/>
              </a:schemeClr>
            </a:gs>
            <a:gs pos="25000">
              <a:schemeClr val="dk1">
                <a:tint val="96000"/>
                <a:shade val="80000"/>
                <a:satMod val="105000"/>
              </a:schemeClr>
            </a:gs>
            <a:gs pos="38000">
              <a:schemeClr val="dk1">
                <a:tint val="96000"/>
                <a:shade val="59000"/>
                <a:satMod val="120000"/>
              </a:schemeClr>
            </a:gs>
            <a:gs pos="55000">
              <a:schemeClr val="dk1">
                <a:shade val="57000"/>
                <a:satMod val="120000"/>
              </a:schemeClr>
            </a:gs>
            <a:gs pos="80000">
              <a:schemeClr val="dk1">
                <a:shade val="56000"/>
                <a:satMod val="145000"/>
              </a:schemeClr>
            </a:gs>
            <a:gs pos="88000">
              <a:schemeClr val="dk1">
                <a:shade val="63000"/>
                <a:satMod val="160000"/>
              </a:schemeClr>
            </a:gs>
            <a:gs pos="100000">
              <a:schemeClr val="dk1"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dk1">
              <a:shade val="60000"/>
              <a:satMod val="300000"/>
            </a:schemeClr>
          </a:solidFill>
          <a:prstDash val="solid"/>
        </a:ln>
        <a:effectLst>
          <a:glow rad="70000">
            <a:schemeClr val="dk1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>
              <a:latin typeface="Comic Sans MS" pitchFamily="66" charset="0"/>
            </a:rPr>
            <a:t>500 MB</a:t>
          </a:r>
          <a:endParaRPr lang="pt-PT" sz="1800" b="1" kern="1200" dirty="0">
            <a:latin typeface="Comic Sans MS" pitchFamily="66" charset="0"/>
          </a:endParaRPr>
        </a:p>
      </dsp:txBody>
      <dsp:txXfrm>
        <a:off x="2116900" y="1313275"/>
        <a:ext cx="2318926" cy="3702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CC978F-CCDC-47C1-BF3E-63D547CF9F2B}">
      <dsp:nvSpPr>
        <dsp:cNvPr id="0" name=""/>
        <dsp:cNvSpPr/>
      </dsp:nvSpPr>
      <dsp:spPr>
        <a:xfrm>
          <a:off x="1866447" y="767"/>
          <a:ext cx="2099753" cy="506408"/>
        </a:xfrm>
        <a:prstGeom prst="roundRect">
          <a:avLst/>
        </a:prstGeom>
        <a:gradFill rotWithShape="1">
          <a:gsLst>
            <a:gs pos="0">
              <a:schemeClr val="dk1">
                <a:tint val="73000"/>
                <a:satMod val="150000"/>
              </a:schemeClr>
            </a:gs>
            <a:gs pos="25000">
              <a:schemeClr val="dk1">
                <a:tint val="96000"/>
                <a:shade val="80000"/>
                <a:satMod val="105000"/>
              </a:schemeClr>
            </a:gs>
            <a:gs pos="38000">
              <a:schemeClr val="dk1">
                <a:tint val="96000"/>
                <a:shade val="59000"/>
                <a:satMod val="120000"/>
              </a:schemeClr>
            </a:gs>
            <a:gs pos="55000">
              <a:schemeClr val="dk1">
                <a:shade val="57000"/>
                <a:satMod val="120000"/>
              </a:schemeClr>
            </a:gs>
            <a:gs pos="80000">
              <a:schemeClr val="dk1">
                <a:shade val="56000"/>
                <a:satMod val="145000"/>
              </a:schemeClr>
            </a:gs>
            <a:gs pos="88000">
              <a:schemeClr val="dk1">
                <a:shade val="63000"/>
                <a:satMod val="160000"/>
              </a:schemeClr>
            </a:gs>
            <a:gs pos="100000">
              <a:schemeClr val="dk1"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dk1">
              <a:shade val="60000"/>
              <a:satMod val="300000"/>
            </a:schemeClr>
          </a:solidFill>
          <a:prstDash val="solid"/>
        </a:ln>
        <a:effectLst>
          <a:glow rad="70000">
            <a:schemeClr val="dk1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smtClean="0">
              <a:latin typeface="Comic Sans MS" pitchFamily="66" charset="0"/>
            </a:rPr>
            <a:t>Placa de Rede</a:t>
          </a:r>
          <a:endParaRPr lang="pt-PT" sz="2000" b="1" kern="1200" dirty="0">
            <a:latin typeface="Comic Sans MS" pitchFamily="66" charset="0"/>
          </a:endParaRPr>
        </a:p>
      </dsp:txBody>
      <dsp:txXfrm>
        <a:off x="1891168" y="25488"/>
        <a:ext cx="2050311" cy="456966"/>
      </dsp:txXfrm>
    </dsp:sp>
    <dsp:sp modelId="{EEE88C58-99AC-4634-B69E-2E2F916DE818}">
      <dsp:nvSpPr>
        <dsp:cNvPr id="0" name=""/>
        <dsp:cNvSpPr/>
      </dsp:nvSpPr>
      <dsp:spPr>
        <a:xfrm>
          <a:off x="1866447" y="532496"/>
          <a:ext cx="2099753" cy="506408"/>
        </a:xfrm>
        <a:prstGeom prst="roundRect">
          <a:avLst/>
        </a:prstGeom>
        <a:gradFill rotWithShape="1">
          <a:gsLst>
            <a:gs pos="0">
              <a:schemeClr val="dk1">
                <a:tint val="73000"/>
                <a:satMod val="150000"/>
              </a:schemeClr>
            </a:gs>
            <a:gs pos="25000">
              <a:schemeClr val="dk1">
                <a:tint val="96000"/>
                <a:shade val="80000"/>
                <a:satMod val="105000"/>
              </a:schemeClr>
            </a:gs>
            <a:gs pos="38000">
              <a:schemeClr val="dk1">
                <a:tint val="96000"/>
                <a:shade val="59000"/>
                <a:satMod val="120000"/>
              </a:schemeClr>
            </a:gs>
            <a:gs pos="55000">
              <a:schemeClr val="dk1">
                <a:shade val="57000"/>
                <a:satMod val="120000"/>
              </a:schemeClr>
            </a:gs>
            <a:gs pos="80000">
              <a:schemeClr val="dk1">
                <a:shade val="56000"/>
                <a:satMod val="145000"/>
              </a:schemeClr>
            </a:gs>
            <a:gs pos="88000">
              <a:schemeClr val="dk1">
                <a:shade val="63000"/>
                <a:satMod val="160000"/>
              </a:schemeClr>
            </a:gs>
            <a:gs pos="100000">
              <a:schemeClr val="dk1"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dk1">
              <a:shade val="60000"/>
              <a:satMod val="300000"/>
            </a:schemeClr>
          </a:solidFill>
          <a:prstDash val="solid"/>
        </a:ln>
        <a:effectLst>
          <a:glow rad="70000">
            <a:schemeClr val="dk1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smtClean="0">
              <a:latin typeface="Comic Sans MS" pitchFamily="66" charset="0"/>
            </a:rPr>
            <a:t>Processador</a:t>
          </a:r>
          <a:endParaRPr lang="pt-PT" sz="2000" b="1" kern="1200" dirty="0">
            <a:latin typeface="Comic Sans MS" pitchFamily="66" charset="0"/>
          </a:endParaRPr>
        </a:p>
      </dsp:txBody>
      <dsp:txXfrm>
        <a:off x="1891168" y="557217"/>
        <a:ext cx="2050311" cy="456966"/>
      </dsp:txXfrm>
    </dsp:sp>
    <dsp:sp modelId="{40E6B2F3-53F5-4A22-BE3D-8B40BA39DE4D}">
      <dsp:nvSpPr>
        <dsp:cNvPr id="0" name=""/>
        <dsp:cNvSpPr/>
      </dsp:nvSpPr>
      <dsp:spPr>
        <a:xfrm>
          <a:off x="1866447" y="1064225"/>
          <a:ext cx="2099753" cy="506408"/>
        </a:xfrm>
        <a:prstGeom prst="roundRect">
          <a:avLst/>
        </a:prstGeom>
        <a:gradFill rotWithShape="1">
          <a:gsLst>
            <a:gs pos="0">
              <a:schemeClr val="dk1">
                <a:tint val="73000"/>
                <a:satMod val="150000"/>
              </a:schemeClr>
            </a:gs>
            <a:gs pos="25000">
              <a:schemeClr val="dk1">
                <a:tint val="96000"/>
                <a:shade val="80000"/>
                <a:satMod val="105000"/>
              </a:schemeClr>
            </a:gs>
            <a:gs pos="38000">
              <a:schemeClr val="dk1">
                <a:tint val="96000"/>
                <a:shade val="59000"/>
                <a:satMod val="120000"/>
              </a:schemeClr>
            </a:gs>
            <a:gs pos="55000">
              <a:schemeClr val="dk1">
                <a:shade val="57000"/>
                <a:satMod val="120000"/>
              </a:schemeClr>
            </a:gs>
            <a:gs pos="80000">
              <a:schemeClr val="dk1">
                <a:shade val="56000"/>
                <a:satMod val="145000"/>
              </a:schemeClr>
            </a:gs>
            <a:gs pos="88000">
              <a:schemeClr val="dk1">
                <a:shade val="63000"/>
                <a:satMod val="160000"/>
              </a:schemeClr>
            </a:gs>
            <a:gs pos="100000">
              <a:schemeClr val="dk1"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dk1">
              <a:shade val="60000"/>
              <a:satMod val="300000"/>
            </a:schemeClr>
          </a:solidFill>
          <a:prstDash val="solid"/>
        </a:ln>
        <a:effectLst>
          <a:glow rad="70000">
            <a:schemeClr val="dk1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smtClean="0">
              <a:latin typeface="Comic Sans MS" pitchFamily="66" charset="0"/>
            </a:rPr>
            <a:t>Motherboard</a:t>
          </a:r>
          <a:endParaRPr lang="pt-PT" sz="2000" b="1" kern="1200" dirty="0">
            <a:latin typeface="Comic Sans MS" pitchFamily="66" charset="0"/>
          </a:endParaRPr>
        </a:p>
      </dsp:txBody>
      <dsp:txXfrm>
        <a:off x="1891168" y="1088946"/>
        <a:ext cx="2050311" cy="4569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B6D8D9-EB44-49EF-9176-132A6EE6F01F}">
      <dsp:nvSpPr>
        <dsp:cNvPr id="0" name=""/>
        <dsp:cNvSpPr/>
      </dsp:nvSpPr>
      <dsp:spPr>
        <a:xfrm>
          <a:off x="1797319" y="1225"/>
          <a:ext cx="2021984" cy="589354"/>
        </a:xfrm>
        <a:prstGeom prst="roundRect">
          <a:avLst/>
        </a:prstGeom>
        <a:gradFill rotWithShape="1">
          <a:gsLst>
            <a:gs pos="0">
              <a:schemeClr val="dk1">
                <a:tint val="73000"/>
                <a:satMod val="150000"/>
              </a:schemeClr>
            </a:gs>
            <a:gs pos="25000">
              <a:schemeClr val="dk1">
                <a:tint val="96000"/>
                <a:shade val="80000"/>
                <a:satMod val="105000"/>
              </a:schemeClr>
            </a:gs>
            <a:gs pos="38000">
              <a:schemeClr val="dk1">
                <a:tint val="96000"/>
                <a:shade val="59000"/>
                <a:satMod val="120000"/>
              </a:schemeClr>
            </a:gs>
            <a:gs pos="55000">
              <a:schemeClr val="dk1">
                <a:shade val="57000"/>
                <a:satMod val="120000"/>
              </a:schemeClr>
            </a:gs>
            <a:gs pos="80000">
              <a:schemeClr val="dk1">
                <a:shade val="56000"/>
                <a:satMod val="145000"/>
              </a:schemeClr>
            </a:gs>
            <a:gs pos="88000">
              <a:schemeClr val="dk1">
                <a:shade val="63000"/>
                <a:satMod val="160000"/>
              </a:schemeClr>
            </a:gs>
            <a:gs pos="100000">
              <a:schemeClr val="dk1"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dk1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dk1">
              <a:shade val="30000"/>
              <a:satMod val="200000"/>
            </a:schemeClr>
          </a:contourClr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smtClean="0">
              <a:latin typeface="Comic Sans MS" pitchFamily="66" charset="0"/>
            </a:rPr>
            <a:t>Processador  </a:t>
          </a:r>
          <a:endParaRPr lang="pt-PT" sz="2000" b="1" kern="1200" dirty="0">
            <a:latin typeface="Comic Sans MS" pitchFamily="66" charset="0"/>
          </a:endParaRPr>
        </a:p>
      </dsp:txBody>
      <dsp:txXfrm>
        <a:off x="1826089" y="29995"/>
        <a:ext cx="1964444" cy="531814"/>
      </dsp:txXfrm>
    </dsp:sp>
    <dsp:sp modelId="{0F35A7CB-A053-445C-830D-7B0EF94173FE}">
      <dsp:nvSpPr>
        <dsp:cNvPr id="0" name=""/>
        <dsp:cNvSpPr/>
      </dsp:nvSpPr>
      <dsp:spPr>
        <a:xfrm>
          <a:off x="1797319" y="620047"/>
          <a:ext cx="2021984" cy="589354"/>
        </a:xfrm>
        <a:prstGeom prst="roundRect">
          <a:avLst/>
        </a:prstGeom>
        <a:gradFill rotWithShape="1">
          <a:gsLst>
            <a:gs pos="0">
              <a:schemeClr val="dk1">
                <a:tint val="73000"/>
                <a:satMod val="150000"/>
              </a:schemeClr>
            </a:gs>
            <a:gs pos="25000">
              <a:schemeClr val="dk1">
                <a:tint val="96000"/>
                <a:shade val="80000"/>
                <a:satMod val="105000"/>
              </a:schemeClr>
            </a:gs>
            <a:gs pos="38000">
              <a:schemeClr val="dk1">
                <a:tint val="96000"/>
                <a:shade val="59000"/>
                <a:satMod val="120000"/>
              </a:schemeClr>
            </a:gs>
            <a:gs pos="55000">
              <a:schemeClr val="dk1">
                <a:shade val="57000"/>
                <a:satMod val="120000"/>
              </a:schemeClr>
            </a:gs>
            <a:gs pos="80000">
              <a:schemeClr val="dk1">
                <a:shade val="56000"/>
                <a:satMod val="145000"/>
              </a:schemeClr>
            </a:gs>
            <a:gs pos="88000">
              <a:schemeClr val="dk1">
                <a:shade val="63000"/>
                <a:satMod val="160000"/>
              </a:schemeClr>
            </a:gs>
            <a:gs pos="100000">
              <a:schemeClr val="dk1"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dk1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dk1">
              <a:shade val="30000"/>
              <a:satMod val="200000"/>
            </a:schemeClr>
          </a:contourClr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smtClean="0">
              <a:latin typeface="Comic Sans MS" pitchFamily="66" charset="0"/>
            </a:rPr>
            <a:t>Motherboard</a:t>
          </a:r>
          <a:endParaRPr lang="pt-PT" sz="2000" b="1" kern="1200" dirty="0">
            <a:latin typeface="Comic Sans MS" pitchFamily="66" charset="0"/>
          </a:endParaRPr>
        </a:p>
      </dsp:txBody>
      <dsp:txXfrm>
        <a:off x="1826089" y="648817"/>
        <a:ext cx="1964444" cy="531814"/>
      </dsp:txXfrm>
    </dsp:sp>
    <dsp:sp modelId="{8A187D98-4595-4ADE-8993-5C2E71FD6916}">
      <dsp:nvSpPr>
        <dsp:cNvPr id="0" name=""/>
        <dsp:cNvSpPr/>
      </dsp:nvSpPr>
      <dsp:spPr>
        <a:xfrm>
          <a:off x="1797319" y="1238869"/>
          <a:ext cx="2021984" cy="589354"/>
        </a:xfrm>
        <a:prstGeom prst="roundRect">
          <a:avLst/>
        </a:prstGeom>
        <a:gradFill rotWithShape="1">
          <a:gsLst>
            <a:gs pos="0">
              <a:schemeClr val="dk1">
                <a:tint val="73000"/>
                <a:satMod val="150000"/>
              </a:schemeClr>
            </a:gs>
            <a:gs pos="25000">
              <a:schemeClr val="dk1">
                <a:tint val="96000"/>
                <a:shade val="80000"/>
                <a:satMod val="105000"/>
              </a:schemeClr>
            </a:gs>
            <a:gs pos="38000">
              <a:schemeClr val="dk1">
                <a:tint val="96000"/>
                <a:shade val="59000"/>
                <a:satMod val="120000"/>
              </a:schemeClr>
            </a:gs>
            <a:gs pos="55000">
              <a:schemeClr val="dk1">
                <a:shade val="57000"/>
                <a:satMod val="120000"/>
              </a:schemeClr>
            </a:gs>
            <a:gs pos="80000">
              <a:schemeClr val="dk1">
                <a:shade val="56000"/>
                <a:satMod val="145000"/>
              </a:schemeClr>
            </a:gs>
            <a:gs pos="88000">
              <a:schemeClr val="dk1">
                <a:shade val="63000"/>
                <a:satMod val="160000"/>
              </a:schemeClr>
            </a:gs>
            <a:gs pos="100000">
              <a:schemeClr val="dk1"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dk1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dk1">
              <a:shade val="30000"/>
              <a:satMod val="200000"/>
            </a:schemeClr>
          </a:contourClr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smtClean="0">
              <a:latin typeface="Comic Sans MS" pitchFamily="66" charset="0"/>
            </a:rPr>
            <a:t>Placa Gráfica</a:t>
          </a:r>
          <a:endParaRPr lang="pt-PT" sz="2000" b="1" kern="1200" dirty="0">
            <a:latin typeface="Comic Sans MS" pitchFamily="66" charset="0"/>
          </a:endParaRPr>
        </a:p>
      </dsp:txBody>
      <dsp:txXfrm>
        <a:off x="1826089" y="1267639"/>
        <a:ext cx="1964444" cy="531814"/>
      </dsp:txXfrm>
    </dsp:sp>
    <dsp:sp modelId="{1CA483C1-A69C-41D0-A937-0F2FB17A9326}">
      <dsp:nvSpPr>
        <dsp:cNvPr id="0" name=""/>
        <dsp:cNvSpPr/>
      </dsp:nvSpPr>
      <dsp:spPr>
        <a:xfrm>
          <a:off x="1797319" y="1857692"/>
          <a:ext cx="2021984" cy="589354"/>
        </a:xfrm>
        <a:prstGeom prst="roundRect">
          <a:avLst/>
        </a:prstGeom>
        <a:gradFill rotWithShape="1">
          <a:gsLst>
            <a:gs pos="0">
              <a:schemeClr val="dk1">
                <a:tint val="73000"/>
                <a:satMod val="150000"/>
              </a:schemeClr>
            </a:gs>
            <a:gs pos="25000">
              <a:schemeClr val="dk1">
                <a:tint val="96000"/>
                <a:shade val="80000"/>
                <a:satMod val="105000"/>
              </a:schemeClr>
            </a:gs>
            <a:gs pos="38000">
              <a:schemeClr val="dk1">
                <a:tint val="96000"/>
                <a:shade val="59000"/>
                <a:satMod val="120000"/>
              </a:schemeClr>
            </a:gs>
            <a:gs pos="55000">
              <a:schemeClr val="dk1">
                <a:shade val="57000"/>
                <a:satMod val="120000"/>
              </a:schemeClr>
            </a:gs>
            <a:gs pos="80000">
              <a:schemeClr val="dk1">
                <a:shade val="56000"/>
                <a:satMod val="145000"/>
              </a:schemeClr>
            </a:gs>
            <a:gs pos="88000">
              <a:schemeClr val="dk1">
                <a:shade val="63000"/>
                <a:satMod val="160000"/>
              </a:schemeClr>
            </a:gs>
            <a:gs pos="100000">
              <a:schemeClr val="dk1"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dk1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dk1">
              <a:shade val="30000"/>
              <a:satMod val="200000"/>
            </a:schemeClr>
          </a:contourClr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smtClean="0">
              <a:latin typeface="Comic Sans MS" pitchFamily="66" charset="0"/>
            </a:rPr>
            <a:t>Placa de Rede</a:t>
          </a:r>
          <a:endParaRPr lang="pt-PT" sz="2000" b="1" kern="1200" dirty="0">
            <a:latin typeface="Comic Sans MS" pitchFamily="66" charset="0"/>
          </a:endParaRPr>
        </a:p>
      </dsp:txBody>
      <dsp:txXfrm>
        <a:off x="1826089" y="1886462"/>
        <a:ext cx="1964444" cy="5318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56DFA-F4F2-4CBF-8564-68B37E448685}">
      <dsp:nvSpPr>
        <dsp:cNvPr id="0" name=""/>
        <dsp:cNvSpPr/>
      </dsp:nvSpPr>
      <dsp:spPr>
        <a:xfrm>
          <a:off x="0" y="35564"/>
          <a:ext cx="6315781" cy="844740"/>
        </a:xfrm>
        <a:prstGeom prst="roundRect">
          <a:avLst/>
        </a:prstGeom>
        <a:gradFill rotWithShape="1">
          <a:gsLst>
            <a:gs pos="0">
              <a:schemeClr val="dk1">
                <a:tint val="73000"/>
                <a:satMod val="150000"/>
              </a:schemeClr>
            </a:gs>
            <a:gs pos="25000">
              <a:schemeClr val="dk1">
                <a:tint val="96000"/>
                <a:shade val="80000"/>
                <a:satMod val="105000"/>
              </a:schemeClr>
            </a:gs>
            <a:gs pos="38000">
              <a:schemeClr val="dk1">
                <a:tint val="96000"/>
                <a:shade val="59000"/>
                <a:satMod val="120000"/>
              </a:schemeClr>
            </a:gs>
            <a:gs pos="55000">
              <a:schemeClr val="dk1">
                <a:shade val="57000"/>
                <a:satMod val="120000"/>
              </a:schemeClr>
            </a:gs>
            <a:gs pos="80000">
              <a:schemeClr val="dk1">
                <a:shade val="56000"/>
                <a:satMod val="145000"/>
              </a:schemeClr>
            </a:gs>
            <a:gs pos="88000">
              <a:schemeClr val="dk1">
                <a:shade val="63000"/>
                <a:satMod val="160000"/>
              </a:schemeClr>
            </a:gs>
            <a:gs pos="100000">
              <a:schemeClr val="dk1"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dk1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dk1">
              <a:shade val="30000"/>
              <a:satMod val="200000"/>
            </a:schemeClr>
          </a:contourClr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900" b="1" kern="1200" dirty="0" smtClean="0">
              <a:latin typeface="Comic Sans MS" pitchFamily="66" charset="0"/>
            </a:rPr>
            <a:t>É responsável pela comunicação entre os computadores em rede.</a:t>
          </a:r>
          <a:endParaRPr lang="pt-PT" sz="1900" b="1" kern="1200" dirty="0">
            <a:latin typeface="Comic Sans MS" pitchFamily="66" charset="0"/>
          </a:endParaRPr>
        </a:p>
      </dsp:txBody>
      <dsp:txXfrm>
        <a:off x="41237" y="76801"/>
        <a:ext cx="6233307" cy="762266"/>
      </dsp:txXfrm>
    </dsp:sp>
    <dsp:sp modelId="{F3249A06-8FFA-4633-AD4D-C883A31C4630}">
      <dsp:nvSpPr>
        <dsp:cNvPr id="0" name=""/>
        <dsp:cNvSpPr/>
      </dsp:nvSpPr>
      <dsp:spPr>
        <a:xfrm>
          <a:off x="0" y="911811"/>
          <a:ext cx="6315781" cy="844740"/>
        </a:xfrm>
        <a:prstGeom prst="roundRect">
          <a:avLst/>
        </a:prstGeom>
        <a:gradFill rotWithShape="1">
          <a:gsLst>
            <a:gs pos="0">
              <a:schemeClr val="dk1">
                <a:tint val="73000"/>
                <a:satMod val="150000"/>
              </a:schemeClr>
            </a:gs>
            <a:gs pos="25000">
              <a:schemeClr val="dk1">
                <a:tint val="96000"/>
                <a:shade val="80000"/>
                <a:satMod val="105000"/>
              </a:schemeClr>
            </a:gs>
            <a:gs pos="38000">
              <a:schemeClr val="dk1">
                <a:tint val="96000"/>
                <a:shade val="59000"/>
                <a:satMod val="120000"/>
              </a:schemeClr>
            </a:gs>
            <a:gs pos="55000">
              <a:schemeClr val="dk1">
                <a:shade val="57000"/>
                <a:satMod val="120000"/>
              </a:schemeClr>
            </a:gs>
            <a:gs pos="80000">
              <a:schemeClr val="dk1">
                <a:shade val="56000"/>
                <a:satMod val="145000"/>
              </a:schemeClr>
            </a:gs>
            <a:gs pos="88000">
              <a:schemeClr val="dk1">
                <a:shade val="63000"/>
                <a:satMod val="160000"/>
              </a:schemeClr>
            </a:gs>
            <a:gs pos="100000">
              <a:schemeClr val="dk1"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dk1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dk1">
              <a:shade val="30000"/>
              <a:satMod val="200000"/>
            </a:schemeClr>
          </a:contourClr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900" b="1" kern="1200" dirty="0" smtClean="0">
              <a:latin typeface="Comic Sans MS" pitchFamily="66" charset="0"/>
            </a:rPr>
            <a:t>É o principal sistema de armazenamento de dados do computador.</a:t>
          </a:r>
          <a:endParaRPr lang="pt-PT" sz="1900" b="1" kern="1200" dirty="0">
            <a:latin typeface="Comic Sans MS" pitchFamily="66" charset="0"/>
          </a:endParaRPr>
        </a:p>
      </dsp:txBody>
      <dsp:txXfrm>
        <a:off x="41237" y="953048"/>
        <a:ext cx="6233307" cy="762266"/>
      </dsp:txXfrm>
    </dsp:sp>
    <dsp:sp modelId="{5746C81A-158D-4EB5-8C68-05B3AFD69EB7}">
      <dsp:nvSpPr>
        <dsp:cNvPr id="0" name=""/>
        <dsp:cNvSpPr/>
      </dsp:nvSpPr>
      <dsp:spPr>
        <a:xfrm>
          <a:off x="0" y="1811102"/>
          <a:ext cx="6315781" cy="844740"/>
        </a:xfrm>
        <a:prstGeom prst="roundRect">
          <a:avLst/>
        </a:prstGeom>
        <a:gradFill rotWithShape="1">
          <a:gsLst>
            <a:gs pos="0">
              <a:schemeClr val="dk1">
                <a:tint val="73000"/>
                <a:satMod val="150000"/>
              </a:schemeClr>
            </a:gs>
            <a:gs pos="25000">
              <a:schemeClr val="dk1">
                <a:tint val="96000"/>
                <a:shade val="80000"/>
                <a:satMod val="105000"/>
              </a:schemeClr>
            </a:gs>
            <a:gs pos="38000">
              <a:schemeClr val="dk1">
                <a:tint val="96000"/>
                <a:shade val="59000"/>
                <a:satMod val="120000"/>
              </a:schemeClr>
            </a:gs>
            <a:gs pos="55000">
              <a:schemeClr val="dk1">
                <a:shade val="57000"/>
                <a:satMod val="120000"/>
              </a:schemeClr>
            </a:gs>
            <a:gs pos="80000">
              <a:schemeClr val="dk1">
                <a:shade val="56000"/>
                <a:satMod val="145000"/>
              </a:schemeClr>
            </a:gs>
            <a:gs pos="88000">
              <a:schemeClr val="dk1">
                <a:shade val="63000"/>
                <a:satMod val="160000"/>
              </a:schemeClr>
            </a:gs>
            <a:gs pos="100000">
              <a:schemeClr val="dk1"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dk1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dk1">
              <a:shade val="30000"/>
              <a:satMod val="200000"/>
            </a:schemeClr>
          </a:contourClr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900" b="1" kern="1200" dirty="0" smtClean="0">
              <a:latin typeface="Comic Sans MS" pitchFamily="66" charset="0"/>
            </a:rPr>
            <a:t>Transfere toda a informação entre todos os outros componentes.</a:t>
          </a:r>
          <a:endParaRPr lang="pt-PT" sz="1900" b="1" kern="1200" dirty="0">
            <a:latin typeface="Comic Sans MS" pitchFamily="66" charset="0"/>
          </a:endParaRPr>
        </a:p>
      </dsp:txBody>
      <dsp:txXfrm>
        <a:off x="41237" y="1852339"/>
        <a:ext cx="6233307" cy="7622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9CE16-F203-4A01-904B-A1543669F496}">
      <dsp:nvSpPr>
        <dsp:cNvPr id="0" name=""/>
        <dsp:cNvSpPr/>
      </dsp:nvSpPr>
      <dsp:spPr>
        <a:xfrm>
          <a:off x="2089387" y="913"/>
          <a:ext cx="2358982" cy="571440"/>
        </a:xfrm>
        <a:prstGeom prst="roundRect">
          <a:avLst/>
        </a:prstGeom>
        <a:gradFill rotWithShape="1">
          <a:gsLst>
            <a:gs pos="0">
              <a:schemeClr val="dk1">
                <a:tint val="73000"/>
                <a:satMod val="150000"/>
              </a:schemeClr>
            </a:gs>
            <a:gs pos="25000">
              <a:schemeClr val="dk1">
                <a:tint val="96000"/>
                <a:shade val="80000"/>
                <a:satMod val="105000"/>
              </a:schemeClr>
            </a:gs>
            <a:gs pos="38000">
              <a:schemeClr val="dk1">
                <a:tint val="96000"/>
                <a:shade val="59000"/>
                <a:satMod val="120000"/>
              </a:schemeClr>
            </a:gs>
            <a:gs pos="55000">
              <a:schemeClr val="dk1">
                <a:shade val="57000"/>
                <a:satMod val="120000"/>
              </a:schemeClr>
            </a:gs>
            <a:gs pos="80000">
              <a:schemeClr val="dk1">
                <a:shade val="56000"/>
                <a:satMod val="145000"/>
              </a:schemeClr>
            </a:gs>
            <a:gs pos="88000">
              <a:schemeClr val="dk1">
                <a:shade val="63000"/>
                <a:satMod val="160000"/>
              </a:schemeClr>
            </a:gs>
            <a:gs pos="100000">
              <a:schemeClr val="dk1"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dk1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dk1">
              <a:shade val="30000"/>
              <a:satMod val="200000"/>
            </a:schemeClr>
          </a:contourClr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smtClean="0">
              <a:latin typeface="Comic Sans MS" pitchFamily="66" charset="0"/>
            </a:rPr>
            <a:t>Memória RAM</a:t>
          </a:r>
          <a:endParaRPr lang="pt-PT" sz="2000" kern="1200" dirty="0">
            <a:latin typeface="Comic Sans MS" pitchFamily="66" charset="0"/>
          </a:endParaRPr>
        </a:p>
      </dsp:txBody>
      <dsp:txXfrm>
        <a:off x="2117282" y="28808"/>
        <a:ext cx="2303192" cy="515650"/>
      </dsp:txXfrm>
    </dsp:sp>
    <dsp:sp modelId="{27281105-F2A8-4DDE-9B1C-8732798C2E05}">
      <dsp:nvSpPr>
        <dsp:cNvPr id="0" name=""/>
        <dsp:cNvSpPr/>
      </dsp:nvSpPr>
      <dsp:spPr>
        <a:xfrm>
          <a:off x="2089387" y="600925"/>
          <a:ext cx="2358982" cy="571440"/>
        </a:xfrm>
        <a:prstGeom prst="roundRect">
          <a:avLst/>
        </a:prstGeom>
        <a:gradFill rotWithShape="1">
          <a:gsLst>
            <a:gs pos="0">
              <a:schemeClr val="dk1">
                <a:tint val="73000"/>
                <a:satMod val="150000"/>
              </a:schemeClr>
            </a:gs>
            <a:gs pos="25000">
              <a:schemeClr val="dk1">
                <a:tint val="96000"/>
                <a:shade val="80000"/>
                <a:satMod val="105000"/>
              </a:schemeClr>
            </a:gs>
            <a:gs pos="38000">
              <a:schemeClr val="dk1">
                <a:tint val="96000"/>
                <a:shade val="59000"/>
                <a:satMod val="120000"/>
              </a:schemeClr>
            </a:gs>
            <a:gs pos="55000">
              <a:schemeClr val="dk1">
                <a:shade val="57000"/>
                <a:satMod val="120000"/>
              </a:schemeClr>
            </a:gs>
            <a:gs pos="80000">
              <a:schemeClr val="dk1">
                <a:shade val="56000"/>
                <a:satMod val="145000"/>
              </a:schemeClr>
            </a:gs>
            <a:gs pos="88000">
              <a:schemeClr val="dk1">
                <a:shade val="63000"/>
                <a:satMod val="160000"/>
              </a:schemeClr>
            </a:gs>
            <a:gs pos="100000">
              <a:schemeClr val="dk1"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dk1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dk1">
              <a:shade val="30000"/>
              <a:satMod val="200000"/>
            </a:schemeClr>
          </a:contourClr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smtClean="0">
              <a:latin typeface="Comic Sans MS" pitchFamily="66" charset="0"/>
            </a:rPr>
            <a:t>Memória ROM</a:t>
          </a:r>
          <a:endParaRPr lang="pt-PT" sz="2000" kern="1200" dirty="0">
            <a:latin typeface="Comic Sans MS" pitchFamily="66" charset="0"/>
          </a:endParaRPr>
        </a:p>
      </dsp:txBody>
      <dsp:txXfrm>
        <a:off x="2117282" y="628820"/>
        <a:ext cx="2303192" cy="515650"/>
      </dsp:txXfrm>
    </dsp:sp>
    <dsp:sp modelId="{795D09E7-A171-4762-A1F4-B09400B21F86}">
      <dsp:nvSpPr>
        <dsp:cNvPr id="0" name=""/>
        <dsp:cNvSpPr/>
      </dsp:nvSpPr>
      <dsp:spPr>
        <a:xfrm>
          <a:off x="2089387" y="1200937"/>
          <a:ext cx="2358982" cy="571440"/>
        </a:xfrm>
        <a:prstGeom prst="roundRect">
          <a:avLst/>
        </a:prstGeom>
        <a:gradFill rotWithShape="1">
          <a:gsLst>
            <a:gs pos="0">
              <a:schemeClr val="dk1">
                <a:tint val="73000"/>
                <a:satMod val="150000"/>
              </a:schemeClr>
            </a:gs>
            <a:gs pos="25000">
              <a:schemeClr val="dk1">
                <a:tint val="96000"/>
                <a:shade val="80000"/>
                <a:satMod val="105000"/>
              </a:schemeClr>
            </a:gs>
            <a:gs pos="38000">
              <a:schemeClr val="dk1">
                <a:tint val="96000"/>
                <a:shade val="59000"/>
                <a:satMod val="120000"/>
              </a:schemeClr>
            </a:gs>
            <a:gs pos="55000">
              <a:schemeClr val="dk1">
                <a:shade val="57000"/>
                <a:satMod val="120000"/>
              </a:schemeClr>
            </a:gs>
            <a:gs pos="80000">
              <a:schemeClr val="dk1">
                <a:shade val="56000"/>
                <a:satMod val="145000"/>
              </a:schemeClr>
            </a:gs>
            <a:gs pos="88000">
              <a:schemeClr val="dk1">
                <a:shade val="63000"/>
                <a:satMod val="160000"/>
              </a:schemeClr>
            </a:gs>
            <a:gs pos="100000">
              <a:schemeClr val="dk1"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dk1">
              <a:shade val="60000"/>
              <a:satMod val="300000"/>
            </a:schemeClr>
          </a:solidFill>
          <a:prstDash val="solid"/>
        </a:ln>
        <a:effectLst>
          <a:glow rad="70000">
            <a:schemeClr val="dk1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smtClean="0">
              <a:latin typeface="Comic Sans MS" pitchFamily="66" charset="0"/>
            </a:rPr>
            <a:t>Memória Cache</a:t>
          </a:r>
          <a:endParaRPr lang="pt-PT" sz="2000" kern="1200" dirty="0">
            <a:latin typeface="Comic Sans MS" pitchFamily="66" charset="0"/>
          </a:endParaRPr>
        </a:p>
      </dsp:txBody>
      <dsp:txXfrm>
        <a:off x="2117282" y="1228832"/>
        <a:ext cx="2303192" cy="515650"/>
      </dsp:txXfrm>
    </dsp:sp>
    <dsp:sp modelId="{D6898953-0619-4F69-9061-B4A1EA7A0004}">
      <dsp:nvSpPr>
        <dsp:cNvPr id="0" name=""/>
        <dsp:cNvSpPr/>
      </dsp:nvSpPr>
      <dsp:spPr>
        <a:xfrm>
          <a:off x="2089387" y="1800950"/>
          <a:ext cx="2373952" cy="574400"/>
        </a:xfrm>
        <a:prstGeom prst="roundRect">
          <a:avLst/>
        </a:prstGeom>
        <a:gradFill rotWithShape="1">
          <a:gsLst>
            <a:gs pos="0">
              <a:schemeClr val="dk1">
                <a:tint val="73000"/>
                <a:satMod val="150000"/>
              </a:schemeClr>
            </a:gs>
            <a:gs pos="25000">
              <a:schemeClr val="dk1">
                <a:tint val="96000"/>
                <a:shade val="80000"/>
                <a:satMod val="105000"/>
              </a:schemeClr>
            </a:gs>
            <a:gs pos="38000">
              <a:schemeClr val="dk1">
                <a:tint val="96000"/>
                <a:shade val="59000"/>
                <a:satMod val="120000"/>
              </a:schemeClr>
            </a:gs>
            <a:gs pos="55000">
              <a:schemeClr val="dk1">
                <a:shade val="57000"/>
                <a:satMod val="120000"/>
              </a:schemeClr>
            </a:gs>
            <a:gs pos="80000">
              <a:schemeClr val="dk1">
                <a:shade val="56000"/>
                <a:satMod val="145000"/>
              </a:schemeClr>
            </a:gs>
            <a:gs pos="88000">
              <a:schemeClr val="dk1">
                <a:shade val="63000"/>
                <a:satMod val="160000"/>
              </a:schemeClr>
            </a:gs>
            <a:gs pos="100000">
              <a:schemeClr val="dk1"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dk1">
              <a:shade val="60000"/>
              <a:satMod val="300000"/>
            </a:schemeClr>
          </a:solidFill>
          <a:prstDash val="solid"/>
        </a:ln>
        <a:effectLst>
          <a:glow rad="70000">
            <a:schemeClr val="dk1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smtClean="0">
              <a:latin typeface="Comic Sans MS" pitchFamily="66" charset="0"/>
            </a:rPr>
            <a:t>Memória de Armazenamento</a:t>
          </a:r>
          <a:endParaRPr lang="pt-PT" sz="2000" kern="1200" dirty="0">
            <a:latin typeface="Comic Sans MS" pitchFamily="66" charset="0"/>
          </a:endParaRPr>
        </a:p>
      </dsp:txBody>
      <dsp:txXfrm>
        <a:off x="2117427" y="1828990"/>
        <a:ext cx="2317872" cy="518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30" name="Marcador de Posição d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1668-29D9-4A90-85E3-4ED59E40CD3D}" type="datetimeFigureOut">
              <a:rPr lang="pt-PT" smtClean="0"/>
              <a:t>06-12-2012</a:t>
            </a:fld>
            <a:endParaRPr lang="pt-PT" dirty="0"/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27" name="Marcador de Posição do Número do Diapositivo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A43C-73FF-45F5-A044-F5D0F8987AD8}" type="slidenum">
              <a:rPr lang="pt-PT" smtClean="0"/>
              <a:t>‹nº›</a:t>
            </a:fld>
            <a:endParaRPr lang="pt-PT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1668-29D9-4A90-85E3-4ED59E40CD3D}" type="datetimeFigureOut">
              <a:rPr lang="pt-PT" smtClean="0"/>
              <a:t>06-12-2012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A43C-73FF-45F5-A044-F5D0F8987AD8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1668-29D9-4A90-85E3-4ED59E40CD3D}" type="datetimeFigureOut">
              <a:rPr lang="pt-PT" smtClean="0"/>
              <a:t>06-12-2012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A43C-73FF-45F5-A044-F5D0F8987AD8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1668-29D9-4A90-85E3-4ED59E40CD3D}" type="datetimeFigureOut">
              <a:rPr lang="pt-PT" smtClean="0"/>
              <a:t>06-12-2012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A43C-73FF-45F5-A044-F5D0F8987AD8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1668-29D9-4A90-85E3-4ED59E40CD3D}" type="datetimeFigureOut">
              <a:rPr lang="pt-PT" smtClean="0"/>
              <a:t>06-12-2012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A43C-73FF-45F5-A044-F5D0F8987AD8}" type="slidenum">
              <a:rPr lang="pt-PT" smtClean="0"/>
              <a:t>‹nº›</a:t>
            </a:fld>
            <a:endParaRPr lang="pt-PT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1668-29D9-4A90-85E3-4ED59E40CD3D}" type="datetimeFigureOut">
              <a:rPr lang="pt-PT" smtClean="0"/>
              <a:t>06-12-2012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A43C-73FF-45F5-A044-F5D0F8987AD8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1668-29D9-4A90-85E3-4ED59E40CD3D}" type="datetimeFigureOut">
              <a:rPr lang="pt-PT" smtClean="0"/>
              <a:t>06-12-2012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A43C-73FF-45F5-A044-F5D0F8987AD8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1668-29D9-4A90-85E3-4ED59E40CD3D}" type="datetimeFigureOut">
              <a:rPr lang="pt-PT" smtClean="0"/>
              <a:t>06-12-2012</a:t>
            </a:fld>
            <a:endParaRPr lang="pt-PT" dirty="0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B0A43C-73FF-45F5-A044-F5D0F8987AD8}" type="slidenum">
              <a:rPr lang="pt-PT" smtClean="0"/>
              <a:t>‹nº›</a:t>
            </a:fld>
            <a:endParaRPr lang="pt-PT" dirty="0"/>
          </a:p>
        </p:txBody>
      </p:sp>
      <p:sp>
        <p:nvSpPr>
          <p:cNvPr id="9" name="Marcador de Posição do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1668-29D9-4A90-85E3-4ED59E40CD3D}" type="datetimeFigureOut">
              <a:rPr lang="pt-PT" smtClean="0"/>
              <a:t>06-12-2012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A43C-73FF-45F5-A044-F5D0F8987AD8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1668-29D9-4A90-85E3-4ED59E40CD3D}" type="datetimeFigureOut">
              <a:rPr lang="pt-PT" smtClean="0"/>
              <a:t>06-12-2012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5B0A43C-73FF-45F5-A044-F5D0F8987AD8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dirty="0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80B1668-29D9-4A90-85E3-4ED59E40CD3D}" type="datetimeFigureOut">
              <a:rPr lang="pt-PT" smtClean="0"/>
              <a:t>06-12-2012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A43C-73FF-45F5-A044-F5D0F8987AD8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Marcador de Posição do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0" name="Marcador de Posição do Tex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80B1668-29D9-4A90-85E3-4ED59E40CD3D}" type="datetimeFigureOut">
              <a:rPr lang="pt-PT" smtClean="0"/>
              <a:t>06-12-2012</a:t>
            </a:fld>
            <a:endParaRPr lang="pt-PT" dirty="0"/>
          </a:p>
        </p:txBody>
      </p:sp>
      <p:sp>
        <p:nvSpPr>
          <p:cNvPr id="22" name="Marcador de Posição do Rodapé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5B0A43C-73FF-45F5-A044-F5D0F8987AD8}" type="slidenum">
              <a:rPr lang="pt-PT" smtClean="0"/>
              <a:t>‹nº›</a:t>
            </a:fld>
            <a:endParaRPr lang="pt-PT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slide" Target="slide15.xml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audio" Target="../media/audio1.wav"/><Relationship Id="rId9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5.xml"/><Relationship Id="rId9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" Target="slide21.xml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image" Target="../media/image13.jpeg"/><Relationship Id="rId4" Type="http://schemas.openxmlformats.org/officeDocument/2006/relationships/audio" Target="../media/audio1.wav"/><Relationship Id="rId9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" Target="slide31.xml"/><Relationship Id="rId7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image" Target="../media/image16.jpe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18.jpeg"/><Relationship Id="rId4" Type="http://schemas.openxmlformats.org/officeDocument/2006/relationships/diagramLayout" Target="../diagrams/layout9.xml"/><Relationship Id="rId9" Type="http://schemas.openxmlformats.org/officeDocument/2006/relationships/audio" Target="../media/audio2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19.png"/><Relationship Id="rId4" Type="http://schemas.openxmlformats.org/officeDocument/2006/relationships/diagramLayout" Target="../diagrams/layout10.xml"/><Relationship Id="rId9" Type="http://schemas.openxmlformats.org/officeDocument/2006/relationships/audio" Target="../media/audio2.wav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" Target="slide41.xml"/><Relationship Id="rId7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image" Target="../media/image20.jpe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slide" Target="slide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audio" Target="../media/audio2.wav"/><Relationship Id="rId4" Type="http://schemas.openxmlformats.org/officeDocument/2006/relationships/diagramData" Target="../diagrams/data2.xml"/><Relationship Id="rId9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www.hdwallpapers.in/walls/cubes_abstract-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" y="2213"/>
            <a:ext cx="9152095" cy="68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5575" y="817702"/>
            <a:ext cx="8683624" cy="1531178"/>
          </a:xfrm>
        </p:spPr>
        <p:txBody>
          <a:bodyPr>
            <a:normAutofit/>
          </a:bodyPr>
          <a:lstStyle/>
          <a:p>
            <a:pPr algn="ctr"/>
            <a:r>
              <a:rPr lang="pt-PT" sz="36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Componentes, Dispositivos e Ligações de um computador</a:t>
            </a:r>
            <a:endParaRPr lang="pt-PT" sz="36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AutoShape 4" descr="data:image/jpeg;base64,/9j/4AAQSkZJRgABAQAAAQABAAD/2wCEAAkGBhQSDxQUEBQVFRAVFA8WFRUQFRUSFQ8UFBAVFBQUFBUYHCYeFxkjGRQYIC8gIycpLC0sFR4xNTAqNSYrLCkBCQoKDgwOFA8PFykcHBw0LCksKSkqKSkpKSkpKSkpKSkpKSkpLCkpLCkpNSkpKSksKSksLCkpKSkpKSkpLCwpLP/AABEIAMcA/gMBIgACEQEDEQH/xAAcAAEAAQUBAQAAAAAAAAAAAAAAAwECBAUGBwj/xABHEAABAwEEBgUJBQUHBQEAAAABAAIDEQQSITEFBkFRcZETImGBoQcyQmJyscHR4RVSU5KiFCMzQ7IWNGOCwvDxJIOEk9Jz/8QAGQEBAQEBAQEAAAAAAAAAAAAAAAECAwQF/8QAIBEBAQEBAAICAwEBAAAAAAAAAAERAgMSITETQVFhMv/aAAwDAQACEQMRAD8A9xREQEREBERARczrjrS+xPs1GjoZZHMkeakx4Nu3RUb3H/J24bkWh33mH/K4fEoM1Fii0O3MPB5H+lXftJ+7yc340QZCKD9o9V36T7irv2gbnd7XfJBKii/aW7+eHvVzZmnJw7iEF6JVEBERAREQEREBERAREQEREBERAREQEREBERAREQcf5VbDf0a9wzhfFIOAddd4OJ7lkaBtvS2WF+10bK8QLp8QVutN2Dp7LNF+JFIzHe5hAPOi4Pya26/YQ05xuc0jdXH33lWb9t5b9b7LBKY552xyANJa5smAc0OGIaRkd6jbrzYTlbIO993+oBaXXWOk0bxk5hHex3yeFzt9XE16LHrbY3ZWuzH/AMiL/wCllxaZid5s8R9mWM+5y8scxpzAPEAqJ1hiOcUZ4xsPwUw9nsDbZXJ4PBwPuUgkcdhPdX4Lxj7Nh/Ci7o2D3BU+zohkwD2SW+4phr2cuP3R+Wip+0U+hI9xXjjW3fNdI32Zpm+56qdIytytFoH/AJM597ymLr2IW3j+Yn3odI03+GPgvFJ9ZrSzzbXaO+Rr/wCtpW01C1vnmtjobRM6Rphe5geIwQ9j2E4saK1aTyTDXtLHVAIyIB5hXLE0VLeib2VHI/JZajQiIgIiICIiAiIgIiICIiAiIgIiogqisNexWG/su+KmriYryvVlv7PpO3WfIdK57R6rjfb+mTwXpZ6T1fFeb6ysMGnYZHUAtELQaZFzHGM/pc3mk62pY2GukV6ztdtZI3k8Fp8bq4u+u90xHfs0rdpjcRxb1x4tXnQkW3Osi+l9QdIqX0ROXqwyKF0qhfMip5Jlr7VbaKK02yi0lstlUVdbbbVTanaT6LSVmcTgZAw8JWmM/wBS0c0yxhaC1wcM2kOHFpqPEKa1j6y1cnqHt3EHmKH3eK3K4vVvSBe9jo6fvYw4Vy6zRIPiuo/fep4rHXWX6WTWYiw/33qeKVm9TxU9/wDK1jMRYdZvU8VUdL6ninv/AJUxlosYdJ6vipBf20V3/DEqKwV7FctIqiIgIiICIiChKsdIryFY6LtUuiF9pI3KB9ud2cvqsh1krt8FG7RvreC49Tv9Ny8sZ2kn9nL6rhvKe8ltlnwrFPcqBTqzNpj/AJmDmu+OifW8Fz3lB0De0XaaGrmR9IMNsThJXk0rPM8k6lv0vV5s+EdmtIcGu2EA9xFfivNLTH0cj2H0Hvb+VxHwXZau22/Zo3erT4jwIXK62Mu2t52PDH823T4sK9bzsPpFaZVjdKo3zojIfOsK0Wuix57WtXabXVGsS2q2VWslmVssyx3vUaHvURcjnKxxUV7l5OdLVsVlfXGPqH/tvLf6aL0v7Tf6vL6rwvyV26tnmir5kjXDhI2h8WL3LR1iEsMb73nMaTgMDTEc6rj5Z3c9WuLPnV32o/1eX1T7Uf6vL6qb7H9Y8gq/Y/rHkFx9fK6bwg+1H+ry+qDSj/V5fVT/AGP63gn2P63gnr5TeEbdJP7OX1UrLc47uX1QaJ9bwUjdHU9LwW5PJ+0t5XstB7FM16iZZabVKI12m/ti4uBVVSiqtsiIiAqEqqtKC10lFjyW0jYFfIVgWgrn11jfM1dJpoj0RzKxn6xuHoN5lYlocsGQrz9eTr+vRz4+f4239p3fcb+Y/JWzawiRjmPj6r2ua6jq4OFDgR2rTFUWPy9/1r8XH8cnqVKWwuid50T3MPFri0+AasXXttOhk/8A0YfB7f8AUp4P3WkrSzY8tkH/AHGBzv1Moqa6x3rC87Y3Rv7r1x3g88l9CXZK8HUy2OMdaVjTWtYD7WsaS0IYyJ7SsKSVWPlULnKKq56jLlQlWkoqpKtJSqog63yZ2y7bHM2SROHewh48A5e+6safayARvBo1zheGNATeFRnt7cl8y6t23orZA/YJGA+y43D4OXu+iJMXN4HkaH3hY8ls52NcSXrK9OimDmgtIIORG1XrmdW7URIWei4EjscPmPcumTjv2mr3z63BERbYFqrZpq7IWtANKVJO3csvSNs6KMu25NG9xy/32LlGPqanEnEneTjVcPL3nxHbx8b810MWlyfRHMrKjtZOxaKzuWzgKc92nXMjYtergoYypgu0cqqiIqgrHK9WOQR9HVQyaOr6Xh9Vkxbe5SLOStbY1Emga+n+n6qF2rP+J+n6reos/i5/jX5Ov652TVd1Oq8E9rSPGpWlewgkHAgkEbiM13a47S394k9r/SFw8vjnMljt4u71criNZ29HbrPLsfHJGeMbhIPA05rIt9n6WGSP8RkjO9zCB4kK7XiL/pmSfgzRPPsuNx/9QUUMvVG+g5jD3hd/Dd4jz+aZ3Xi3THbmrDIs3WSzdFbJ2bBI8j2X9dvg4LWkroyuLlaXK0lUqgqSqVVCVSqCtVSqpVEFa7s17tq5b7/Qv2SMae97K/1LwpjCXANBLjQAAVJO4DavV9UekjskPSsex7C4ASNLXENfeBocaUNO5SzZYS5ZXqGhz/1EftHxaV2S43RGNojp96vddJXZLh4Pqu/n/wCoIiwtL27ooiR5xwbxO3uzXe3JrjJtxotPW6/LdHmsqOLtp7suawYyogpGL59vtdr3Tn1mNjZGkkAZlbw2QNFRXtqsLQNmzeeDfifhzW4ovX4+fjXl8nXygjKmCiDaGilC6xzq5ERVBULVVWOQVa2iuWHM8jIlau1WyQZPPgpuNTnXQIuJtOlphlI7w+SwJNOWj8Z/h8ln3jc8Vr0N2WGfOi0r9WQSSZHEkkk0GJK42XS87hQzSEe0R7lF+3SfiSf+x/zWOrz19x058fXP1XS6x6nCSx2hgcXOMMl0UGLg280fmAXm+h7VfgY7e1p7yMf1AroxbpPxJPzv+a5XRjbjpY/uSSAeyTfb/WVvx59SOXm5sy2647yi2a7amP2SRNr7TCWnwurlCV6B5RLNes8bxmyQtPCRvzYOYXLWDVG1zAOjs8lw5PkAhjIpXB8ha081tyjUKhXaWTyaOzntEbeyFrp3ZbzcZycVurJqRY482PmP+PIQ38kV083FDXmIFTQZnIbTwG1bmxamWyUAiBzWmlHT0gaa7QZCL3dVen2YNhB6FjIhTHoWMiJGdC5oDj3kqM2utSMcWgkVdQuJDQ6m00O3YVU1yNk8mh/n2ho7IGOlOWV59xteF4dq3Vl1Mscf8p0h3zyOd+mMMHca962Ikc4VAdQgXCwXmveQ0hhOFBiQ44gEUFVK99ENXWctj6sTWxjaImNiBB33AKhVvKGOpJuhzjhQDZnXCnDksyHRT3GhNCfRaLzj3BS3CS36eh6n2EOghmvEm6QRQUDm1jOPcuoXLamaAfA0ukLgKENY4nC8auc5taAmgw2Y711KzzJPp06t/YtbpLRHTOBLyABQAAEY5n3clnyyhrS5xo0Akk7ABUlebW/TMksrnh72gnBoc5oa0YNFAc6Z9tVO8zK14+bbs+HX/wBlm/iO5BXDVoD03cguIFtk/Ek/O/5rZ6Djkmma2/Jdzd134NGe3bl3rlOeP47Wdyb7O7ghDGhoyAopFQKq9DyrS1VARwVGoLkREBWOV6tKDFmC1NrYt8GA1qrH2JhzaPFZs1qXHE2ti1czV6I/Q0JzYOZ+aiOrlnP8oc3fNYvFdZ5ZHnJCtXo39mLN+E3m75qSPV+ztyhj72g+9T8da/NP488sdhfK67E0uPZkOLsgtRrNog2XSF0mvSwQyVGRe1zongcweS9oZGAKAADcBQDuXnnlbsWNknGySSBx7JoyW17A5niunPOOPk7vTlI5i0gtJBGRBoRwOxUfKSauJLt7jUniTioQ9WmUf8Lo4Jr6oXKLEitKDe40A4nJa216wWePzpL5+7CL36sG+KK2ckh9F11wIIIJBBBqCCMQr2SGocxoa8NIv1c5zq+c4udheOOJBzI7VttU36NlhjltFqZG914mFz2scyjyAHOOJqBXCma9A0dYLA4DoRA7gWvce8kkrKyPMGaPe7zjh28a4DIcllR6NYMxePrL1X7Bs/4Mf5Qo5dXLOR/BYO1ounuIWLOq7c3ifp5u0UFBgNwwCmgtT2Gsb3NPqOLedM1LpOx9FM+PMNdgTmWkAtr3ELGa0nIVPZiuP7eqZjttVdYHTVjlxkaKhwFL7agGo3gkZb10a4HV2F0U7ZHtIZR42VNRu40XX/bUV1zr46ocSDgcBU0Bz7l35+vl5O5Pb4aXXXSlGCFpxfRz+xgOA7yOTVxynttsMsjpHZuNafdGQb3CgUK49Xa9XHPrMXNWVZ67CRwNFjiJ+F1jnV3FgpxvOB5ArbWXREpFbh4DFWc1m98/1k2QneeZW6sld55rUWU0eGOBbIcmvF0u9muB4Arf2ezOGYK3I5dWMuJThRxsUoW3KqoiKoKhVUQWtVyoqF43oLkUZtDRm4cwo3aQjGcjPzBDGQixDpeHbLH+dvzWNbdZrNEwufMyg2NcHOcdwaMSU1craLlvKTo8zaMmDaX2dHIypA60bw6grtuhw71oNLeU17qizNDG/efRzz2hvmjxXBaT0lNO4utMj34mjbxuNFcMsThvw7EZ1LNaI21vOrSvVGYGyu7vC53SOt0jR+5Y1na4dI7Lt6o5K3SWlIw26Htp91lPhgubtFovHsVSRkW/S0srGiVxeA5xq4g1JuilNwpl2lYzjUBWNsznmjQT7gttZNX5CBeLWjiSe4U+KjS2xablji6MUu1JFcbtcSOFce9X6P0hIDVrnBxcaXereyyAwPJdhoLUzI3KnY6b/SzLwPFdlYNV42m88Xnbzh7sfFEYWrusFrbGzrP6SgvM89oPa01ANKVpRdzYNaJS399EL+y46gdxGNOZWDZrFQUY2jcMhQBZzLAPSxG4Co5qo11qhbNK6Rzauddq1tTdoA3gDh6SyYLGadUNApsumoBNccu7FZ8VnAy4jLDgKVUgaK17szTkp8Nba18NlBdjgfEjZUuxpTdgs2KFrfNGNBmfjirnkHA4576d9VEGEea7LYccMuPwRGPa9DxSYloBO1vVPhgVzmndW7UGVsLoi/daA5pPsuGFeNB2rq3TEVqKAbW4j/fHeoZLewYjE7gKk9w7fimRr2uZr5/0/bNJQvpanzxEnq0cYo3ew6Mhru4lZurvlW0hY3Csrp4tsdqJkqPVkNXtPeR2L2W3HpG3HBpjPnNc1rg/iHVbTu5LlbX5N7BIesx8Va42Z5FK7ejkvNp2ABVlkz+WfR1pguWuKeJ5GRjEoad7XNOI4gLJ8mvlNZabS6xuLzQE2eSWgdKG1Lo3YkkhoqCcSAa5Y6S1eQJrwOit/UwLekhDiGkV85sgryC3GpvkQisdpjtEtpfNJG4OY1jRCwOoQC7rOLs8qjtqor1FERAREQEREFCo3tCkKoWoMGeJu293UWstMEe3pO4N+a3UkBKw59HuOQ8Qs2Nyuengh2mbuEfzXB65UZaG3C/oiwXS8AUcCbwww3Hv7F6ZPoWQ5N8W/Nay2aqySNLXRBzTmCW09+B7VmfF3HS51M15SZlG6VdpbfJXPiYQW+rI5jh3OBqO8Faa16hW6LzrO9w3wlsv6Wm94LrLrz3nHLWqJr/Pa13tNBPPNYQ0K1xo1hruaXfNdhY9WrwDnk4+jShGNCHVyNRiOxdHovV0AAsiF5rw68SCKUyc01rXfQ5qsuM0Pqk83QBdDq0AI6x9omle8rrtD6txtpQEuLT5oJexwdgHXhkabN66azaEAAvGral11lQGl24A9mzcthBEA3qAAA1xAwx31pl2/JRWFZtGGmIDRhUbaimIJqQeB+mwjszW44mprezx7cc8FK3zttaYjMcPHcmQNcCCT1a91cd3b8kF+/sx6ufKvYqgjA4ZZ4A1NO5Wl+IOFMa78s/riqV2YkGpDiagVxzr7kF7ezMfezI5+/cq3+8e7tUdytK5g1B92CjmtYa4AkVOweceACip3du40Iz+fJRyThvwGJJ4fVQi8cqgdpLnd5JUsVjoggfI52XVHN3NY8pawY+OJPE7Vn2ghoXO/sctqkc2MG42l9woKVyaCfS9yogn0u5zrkTS525uzidizrDoGR+M0lwfdiAc7vccByW3sGrzoxRrKDiKnia4raw2Jw2e5Z2t+si6yWZrWta29RoaBWmQFAsxoVjIqKUBEVCqiKoIiICIiAiIgIiICIiBRUKqiDyK22Kax2hzZBVj3Pc0iobIC4m8w+i7HEfQrdaO0ibtWEyNFKitJGcd/A57KrP8pVnldHAYmPeBI+rYwXVc5lGXgMaZivatdpjVh9lbHJEXupG0SObiWvAF5x9RxqaGoFN1FUxuIrU0kXQSdtKC6aZuaSCO5T3ag3uticqHPsAxHELnrHphrqdKLppTpI65es0YjuqOwLZdP0Yv4PYf5kYrwL7uztrxoiNhfJDTUUww6p7gf+FUOp1mjA0qcRQcqj3cFBDaAW+cDXI0wNdgArh2lDaA3A1bu2k8NhCDIyJFQa7Dhjnl8cFG+1Buda7sz9VHG2R+y6N/pHHwHFbGy6I2nPec0Gvb0j/UHNx+Sy7Po0DIcTtPErbRWIBSFlFFxgsstFbLQK7SFvZE29I4NGQr6R3NGbj2Ba+OyTWk43oIO3CaUcP5Q/VwQYcgdaJDFDs/iSZthG7tfuHPcum0fYGQxhkYo0b8S4nEucdpJ2q6yWNkTAyNoawZAf7xKnRRERAREQEREBERAREQEREBERAREQERECipRVRBoNK6oxy1dH+6k3tHVcfWb8RQ8Vy9qsM9kcS4Fn+JGasdxwp3OC9HVHNrnl70HndhtrXyAOPRPcQL7MI5Ccg5p8xx3jAnkuusegw3F3nb3Yn6LVaf1Ka8F9mo1+NYzgyTeG/cPhwzUejdazDE1lqY+80XakUeKZXmmhOG0V+KI6yOztbkFIucZrNLL/drM9w+/KREzjtr4KZui7TL/eJ+jafQsouc5DV3JFZ+kNNQw/xHgHY0dZ54MGPgsH9rtM/8GPoY/wAS0CryPViGX+YrOsGhIYf4bAHbXHrOPFxxWcg1lh0DHG7pHXpZvxJTecPZ2NHYFs0RAREQEREBERAREQEREBERAREQEREBERAREQEREBERASiIgIiICIiAiIgIiICIiAiIgIiIC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5" name="AutoShape 6" descr="data:image/jpeg;base64,/9j/4AAQSkZJRgABAQAAAQABAAD/2wCEAAkGBhQSDxQUEBQVFRAVFA8WFRUQFRUSFQ8UFBAVFBQUFBUYHCYeFxkjGRQYIC8gIycpLC0sFR4xNTAqNSYrLCkBCQoKDgwOFA8PFykcHBw0LCksKSkqKSkpKSkpKSkpKSkpKSkpLCkpLCkpNSkpKSksKSksLCkpKSkpKSkpLCwpLP/AABEIAMcA/gMBIgACEQEDEQH/xAAcAAEAAQUBAQAAAAAAAAAAAAAAAwECBAUGBwj/xABHEAABAwEEBgUJBQUHBQEAAAABAAIDEQQSITEFBkFRcZETImGBoQcyQmJyscHR4RVSU5KiFCMzQ7IWNGOCwvDxJIOEk9Jz/8QAGQEBAQEBAQEAAAAAAAAAAAAAAAECAwQF/8QAIBEBAQEBAAICAwEBAAAAAAAAAAERAgMSITETQVFhMv/aAAwDAQACEQMRAD8A9xREQEREBERARczrjrS+xPs1GjoZZHMkeakx4Nu3RUb3H/J24bkWh33mH/K4fEoM1Fii0O3MPB5H+lXftJ+7yc340QZCKD9o9V36T7irv2gbnd7XfJBKii/aW7+eHvVzZmnJw7iEF6JVEBERAREQEREBERAREQEREBERAREQEREBERAREQcf5VbDf0a9wzhfFIOAddd4OJ7lkaBtvS2WF+10bK8QLp8QVutN2Dp7LNF+JFIzHe5hAPOi4Pya26/YQ05xuc0jdXH33lWb9t5b9b7LBKY552xyANJa5smAc0OGIaRkd6jbrzYTlbIO993+oBaXXWOk0bxk5hHex3yeFzt9XE16LHrbY3ZWuzH/AMiL/wCllxaZid5s8R9mWM+5y8scxpzAPEAqJ1hiOcUZ4xsPwUw9nsDbZXJ4PBwPuUgkcdhPdX4Lxj7Nh/Ci7o2D3BU+zohkwD2SW+4phr2cuP3R+Wip+0U+hI9xXjjW3fNdI32Zpm+56qdIytytFoH/AJM597ymLr2IW3j+Yn3odI03+GPgvFJ9ZrSzzbXaO+Rr/wCtpW01C1vnmtjobRM6Rphe5geIwQ9j2E4saK1aTyTDXtLHVAIyIB5hXLE0VLeib2VHI/JZajQiIgIiICIiAiIgIiICIiAiIgIiogqisNexWG/su+KmriYryvVlv7PpO3WfIdK57R6rjfb+mTwXpZ6T1fFeb6ysMGnYZHUAtELQaZFzHGM/pc3mk62pY2GukV6ztdtZI3k8Fp8bq4u+u90xHfs0rdpjcRxb1x4tXnQkW3Osi+l9QdIqX0ROXqwyKF0qhfMip5Jlr7VbaKK02yi0lstlUVdbbbVTanaT6LSVmcTgZAw8JWmM/wBS0c0yxhaC1wcM2kOHFpqPEKa1j6y1cnqHt3EHmKH3eK3K4vVvSBe9jo6fvYw4Vy6zRIPiuo/fep4rHXWX6WTWYiw/33qeKVm9TxU9/wDK1jMRYdZvU8VUdL6ninv/AJUxlosYdJ6vipBf20V3/DEqKwV7FctIqiIgIiICIiChKsdIryFY6LtUuiF9pI3KB9ud2cvqsh1krt8FG7RvreC49Tv9Ny8sZ2kn9nL6rhvKe8ltlnwrFPcqBTqzNpj/AJmDmu+OifW8Fz3lB0De0XaaGrmR9IMNsThJXk0rPM8k6lv0vV5s+EdmtIcGu2EA9xFfivNLTH0cj2H0Hvb+VxHwXZau22/Zo3erT4jwIXK62Mu2t52PDH823T4sK9bzsPpFaZVjdKo3zojIfOsK0Wuix57WtXabXVGsS2q2VWslmVssyx3vUaHvURcjnKxxUV7l5OdLVsVlfXGPqH/tvLf6aL0v7Tf6vL6rwvyV26tnmir5kjXDhI2h8WL3LR1iEsMb73nMaTgMDTEc6rj5Z3c9WuLPnV32o/1eX1T7Uf6vL6qb7H9Y8gq/Y/rHkFx9fK6bwg+1H+ry+qDSj/V5fVT/AGP63gn2P63gnr5TeEbdJP7OX1UrLc47uX1QaJ9bwUjdHU9LwW5PJ+0t5XstB7FM16iZZabVKI12m/ti4uBVVSiqtsiIiAqEqqtKC10lFjyW0jYFfIVgWgrn11jfM1dJpoj0RzKxn6xuHoN5lYlocsGQrz9eTr+vRz4+f4239p3fcb+Y/JWzawiRjmPj6r2ua6jq4OFDgR2rTFUWPy9/1r8XH8cnqVKWwuid50T3MPFri0+AasXXttOhk/8A0YfB7f8AUp4P3WkrSzY8tkH/AHGBzv1Moqa6x3rC87Y3Rv7r1x3g88l9CXZK8HUy2OMdaVjTWtYD7WsaS0IYyJ7SsKSVWPlULnKKq56jLlQlWkoqpKtJSqog63yZ2y7bHM2SROHewh48A5e+6safayARvBo1zheGNATeFRnt7cl8y6t23orZA/YJGA+y43D4OXu+iJMXN4HkaH3hY8ls52NcSXrK9OimDmgtIIORG1XrmdW7URIWei4EjscPmPcumTjv2mr3z63BERbYFqrZpq7IWtANKVJO3csvSNs6KMu25NG9xy/32LlGPqanEnEneTjVcPL3nxHbx8b810MWlyfRHMrKjtZOxaKzuWzgKc92nXMjYtergoYypgu0cqqiIqgrHK9WOQR9HVQyaOr6Xh9Vkxbe5SLOStbY1Emga+n+n6qF2rP+J+n6reos/i5/jX5Ov652TVd1Oq8E9rSPGpWlewgkHAgkEbiM13a47S394k9r/SFw8vjnMljt4u71criNZ29HbrPLsfHJGeMbhIPA05rIt9n6WGSP8RkjO9zCB4kK7XiL/pmSfgzRPPsuNx/9QUUMvVG+g5jD3hd/Dd4jz+aZ3Xi3THbmrDIs3WSzdFbJ2bBI8j2X9dvg4LWkroyuLlaXK0lUqgqSqVVCVSqCtVSqpVEFa7s17tq5b7/Qv2SMae97K/1LwpjCXANBLjQAAVJO4DavV9UekjskPSsex7C4ASNLXENfeBocaUNO5SzZYS5ZXqGhz/1EftHxaV2S43RGNojp96vddJXZLh4Pqu/n/wCoIiwtL27ooiR5xwbxO3uzXe3JrjJtxotPW6/LdHmsqOLtp7suawYyogpGL59vtdr3Tn1mNjZGkkAZlbw2QNFRXtqsLQNmzeeDfifhzW4ovX4+fjXl8nXygjKmCiDaGilC6xzq5ERVBULVVWOQVa2iuWHM8jIlau1WyQZPPgpuNTnXQIuJtOlphlI7w+SwJNOWj8Z/h8ln3jc8Vr0N2WGfOi0r9WQSSZHEkkk0GJK42XS87hQzSEe0R7lF+3SfiSf+x/zWOrz19x058fXP1XS6x6nCSx2hgcXOMMl0UGLg280fmAXm+h7VfgY7e1p7yMf1AroxbpPxJPzv+a5XRjbjpY/uSSAeyTfb/WVvx59SOXm5sy2647yi2a7amP2SRNr7TCWnwurlCV6B5RLNes8bxmyQtPCRvzYOYXLWDVG1zAOjs8lw5PkAhjIpXB8ha081tyjUKhXaWTyaOzntEbeyFrp3ZbzcZycVurJqRY482PmP+PIQ38kV083FDXmIFTQZnIbTwG1bmxamWyUAiBzWmlHT0gaa7QZCL3dVen2YNhB6FjIhTHoWMiJGdC5oDj3kqM2utSMcWgkVdQuJDQ6m00O3YVU1yNk8mh/n2ho7IGOlOWV59xteF4dq3Vl1Mscf8p0h3zyOd+mMMHca962Ikc4VAdQgXCwXmveQ0hhOFBiQ44gEUFVK99ENXWctj6sTWxjaImNiBB33AKhVvKGOpJuhzjhQDZnXCnDksyHRT3GhNCfRaLzj3BS3CS36eh6n2EOghmvEm6QRQUDm1jOPcuoXLamaAfA0ukLgKENY4nC8auc5taAmgw2Y711KzzJPp06t/YtbpLRHTOBLyABQAAEY5n3clnyyhrS5xo0Akk7ABUlebW/TMksrnh72gnBoc5oa0YNFAc6Z9tVO8zK14+bbs+HX/wBlm/iO5BXDVoD03cguIFtk/Ek/O/5rZ6Djkmma2/Jdzd134NGe3bl3rlOeP47Wdyb7O7ghDGhoyAopFQKq9DyrS1VARwVGoLkREBWOV6tKDFmC1NrYt8GA1qrH2JhzaPFZs1qXHE2ti1czV6I/Q0JzYOZ+aiOrlnP8oc3fNYvFdZ5ZHnJCtXo39mLN+E3m75qSPV+ztyhj72g+9T8da/NP488sdhfK67E0uPZkOLsgtRrNog2XSF0mvSwQyVGRe1zongcweS9oZGAKAADcBQDuXnnlbsWNknGySSBx7JoyW17A5niunPOOPk7vTlI5i0gtJBGRBoRwOxUfKSauJLt7jUniTioQ9WmUf8Lo4Jr6oXKLEitKDe40A4nJa216wWePzpL5+7CL36sG+KK2ckh9F11wIIIJBBBqCCMQr2SGocxoa8NIv1c5zq+c4udheOOJBzI7VttU36NlhjltFqZG914mFz2scyjyAHOOJqBXCma9A0dYLA4DoRA7gWvce8kkrKyPMGaPe7zjh28a4DIcllR6NYMxePrL1X7Bs/4Mf5Qo5dXLOR/BYO1ounuIWLOq7c3ifp5u0UFBgNwwCmgtT2Gsb3NPqOLedM1LpOx9FM+PMNdgTmWkAtr3ELGa0nIVPZiuP7eqZjttVdYHTVjlxkaKhwFL7agGo3gkZb10a4HV2F0U7ZHtIZR42VNRu40XX/bUV1zr46ocSDgcBU0Bz7l35+vl5O5Pb4aXXXSlGCFpxfRz+xgOA7yOTVxynttsMsjpHZuNafdGQb3CgUK49Xa9XHPrMXNWVZ67CRwNFjiJ+F1jnV3FgpxvOB5ArbWXREpFbh4DFWc1m98/1k2QneeZW6sld55rUWU0eGOBbIcmvF0u9muB4Arf2ezOGYK3I5dWMuJThRxsUoW3KqoiKoKhVUQWtVyoqF43oLkUZtDRm4cwo3aQjGcjPzBDGQixDpeHbLH+dvzWNbdZrNEwufMyg2NcHOcdwaMSU1craLlvKTo8zaMmDaX2dHIypA60bw6grtuhw71oNLeU17qizNDG/efRzz2hvmjxXBaT0lNO4utMj34mjbxuNFcMsThvw7EZ1LNaI21vOrSvVGYGyu7vC53SOt0jR+5Y1na4dI7Lt6o5K3SWlIw26Htp91lPhgubtFovHsVSRkW/S0srGiVxeA5xq4g1JuilNwpl2lYzjUBWNsznmjQT7gttZNX5CBeLWjiSe4U+KjS2xablji6MUu1JFcbtcSOFce9X6P0hIDVrnBxcaXereyyAwPJdhoLUzI3KnY6b/SzLwPFdlYNV42m88Xnbzh7sfFEYWrusFrbGzrP6SgvM89oPa01ANKVpRdzYNaJS399EL+y46gdxGNOZWDZrFQUY2jcMhQBZzLAPSxG4Co5qo11qhbNK6Rzauddq1tTdoA3gDh6SyYLGadUNApsumoBNccu7FZ8VnAy4jLDgKVUgaK17szTkp8Nba18NlBdjgfEjZUuxpTdgs2KFrfNGNBmfjirnkHA4576d9VEGEea7LYccMuPwRGPa9DxSYloBO1vVPhgVzmndW7UGVsLoi/daA5pPsuGFeNB2rq3TEVqKAbW4j/fHeoZLewYjE7gKk9w7fimRr2uZr5/0/bNJQvpanzxEnq0cYo3ew6Mhru4lZurvlW0hY3Csrp4tsdqJkqPVkNXtPeR2L2W3HpG3HBpjPnNc1rg/iHVbTu5LlbX5N7BIesx8Va42Z5FK7ejkvNp2ABVlkz+WfR1pguWuKeJ5GRjEoad7XNOI4gLJ8mvlNZabS6xuLzQE2eSWgdKG1Lo3YkkhoqCcSAa5Y6S1eQJrwOit/UwLekhDiGkV85sgryC3GpvkQisdpjtEtpfNJG4OY1jRCwOoQC7rOLs8qjtqor1FERAREQEREFCo3tCkKoWoMGeJu293UWstMEe3pO4N+a3UkBKw59HuOQ8Qs2Nyuengh2mbuEfzXB65UZaG3C/oiwXS8AUcCbwww3Hv7F6ZPoWQ5N8W/Nay2aqySNLXRBzTmCW09+B7VmfF3HS51M15SZlG6VdpbfJXPiYQW+rI5jh3OBqO8Faa16hW6LzrO9w3wlsv6Wm94LrLrz3nHLWqJr/Pa13tNBPPNYQ0K1xo1hruaXfNdhY9WrwDnk4+jShGNCHVyNRiOxdHovV0AAsiF5rw68SCKUyc01rXfQ5qsuM0Pqk83QBdDq0AI6x9omle8rrtD6txtpQEuLT5oJexwdgHXhkabN66azaEAAvGral11lQGl24A9mzcthBEA3qAAA1xAwx31pl2/JRWFZtGGmIDRhUbaimIJqQeB+mwjszW44mprezx7cc8FK3zttaYjMcPHcmQNcCCT1a91cd3b8kF+/sx6ufKvYqgjA4ZZ4A1NO5Wl+IOFMa78s/riqV2YkGpDiagVxzr7kF7ezMfezI5+/cq3+8e7tUdytK5g1B92CjmtYa4AkVOweceACip3du40Iz+fJRyThvwGJJ4fVQi8cqgdpLnd5JUsVjoggfI52XVHN3NY8pawY+OJPE7Vn2ghoXO/sctqkc2MG42l9woKVyaCfS9yogn0u5zrkTS525uzidizrDoGR+M0lwfdiAc7vccByW3sGrzoxRrKDiKnia4raw2Jw2e5Z2t+si6yWZrWta29RoaBWmQFAsxoVjIqKUBEVCqiKoIiICIiAiIgIiICIiBRUKqiDyK22Kax2hzZBVj3Pc0iobIC4m8w+i7HEfQrdaO0ibtWEyNFKitJGcd/A57KrP8pVnldHAYmPeBI+rYwXVc5lGXgMaZivatdpjVh9lbHJEXupG0SObiWvAF5x9RxqaGoFN1FUxuIrU0kXQSdtKC6aZuaSCO5T3ag3uticqHPsAxHELnrHphrqdKLppTpI65es0YjuqOwLZdP0Yv4PYf5kYrwL7uztrxoiNhfJDTUUww6p7gf+FUOp1mjA0qcRQcqj3cFBDaAW+cDXI0wNdgArh2lDaA3A1bu2k8NhCDIyJFQa7Dhjnl8cFG+1Buda7sz9VHG2R+y6N/pHHwHFbGy6I2nPec0Gvb0j/UHNx+Sy7Po0DIcTtPErbRWIBSFlFFxgsstFbLQK7SFvZE29I4NGQr6R3NGbj2Ba+OyTWk43oIO3CaUcP5Q/VwQYcgdaJDFDs/iSZthG7tfuHPcum0fYGQxhkYo0b8S4nEucdpJ2q6yWNkTAyNoawZAf7xKnRRERAREQEREBERAREQEREBERAREQERECipRVRBoNK6oxy1dH+6k3tHVcfWb8RQ8Vy9qsM9kcS4Fn+JGasdxwp3OC9HVHNrnl70HndhtrXyAOPRPcQL7MI5Ccg5p8xx3jAnkuusegw3F3nb3Yn6LVaf1Ka8F9mo1+NYzgyTeG/cPhwzUejdazDE1lqY+80XakUeKZXmmhOG0V+KI6yOztbkFIucZrNLL/drM9w+/KREzjtr4KZui7TL/eJ+jafQsouc5DV3JFZ+kNNQw/xHgHY0dZ54MGPgsH9rtM/8GPoY/wAS0CryPViGX+YrOsGhIYf4bAHbXHrOPFxxWcg1lh0DHG7pHXpZvxJTecPZ2NHYFs0RAREQEREBERAREQEREBERAREQEREBERAREQEREBERASiIgIiICIiAiIgIiICIiAiIgIiICIi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066" name="Picture 18" descr="http://images04.olx.com.br/ui/4/18/74/65441474_1-Imagens-de-Tecnico-em-Informatica-a-domicil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519" y="2348880"/>
            <a:ext cx="3576861" cy="26840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ângulo arredondado 2">
            <a:hlinkClick r:id="" action="ppaction://hlinkshowjump?jump=nextslide"/>
          </p:cNvPr>
          <p:cNvSpPr/>
          <p:nvPr/>
        </p:nvSpPr>
        <p:spPr>
          <a:xfrm>
            <a:off x="3343815" y="5733256"/>
            <a:ext cx="2448272" cy="978515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smtClean="0">
                <a:latin typeface="Comic Sans MS" pitchFamily="66" charset="0"/>
              </a:rPr>
              <a:t>Começa</a:t>
            </a:r>
            <a:endParaRPr lang="pt-PT" sz="2000" b="1" dirty="0">
              <a:latin typeface="Comic Sans MS" pitchFamily="66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07975" y="5870730"/>
            <a:ext cx="262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latin typeface="Comic Sans MS" pitchFamily="66" charset="0"/>
              </a:rPr>
              <a:t>Miguel Teixeira</a:t>
            </a:r>
          </a:p>
          <a:p>
            <a:r>
              <a:rPr lang="pt-PT" sz="2000" b="1" dirty="0" smtClean="0">
                <a:latin typeface="Comic Sans MS" pitchFamily="66" charset="0"/>
              </a:rPr>
              <a:t>Tiago Pio</a:t>
            </a:r>
            <a:endParaRPr lang="pt-PT" sz="2000" b="1" dirty="0">
              <a:latin typeface="Comic Sans MS" pitchFamily="66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619672" y="160338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latin typeface="Comic Sans MS" pitchFamily="66" charset="0"/>
              </a:rPr>
              <a:t>Escola Secundária de Camarate</a:t>
            </a:r>
            <a:endParaRPr lang="pt-PT" b="1" dirty="0">
              <a:latin typeface="Comic Sans MS" pitchFamily="66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739857" y="522920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latin typeface="Comic Sans MS" pitchFamily="66" charset="0"/>
              </a:rPr>
              <a:t>IMC</a:t>
            </a:r>
            <a:endParaRPr lang="pt-PT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98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hdwallpapers.in/walls/cubes_abstract-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5" y="0"/>
            <a:ext cx="9152095" cy="68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pt-PT" b="1" dirty="0" smtClean="0">
                <a:ln/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Certo</a:t>
            </a:r>
            <a:endParaRPr lang="pt-PT" b="1" dirty="0">
              <a:ln/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042462"/>
            <a:ext cx="2241798" cy="22417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Seta para a direita 7">
            <a:hlinkClick r:id="rId4" action="ppaction://hlinksldjump"/>
          </p:cNvPr>
          <p:cNvSpPr/>
          <p:nvPr/>
        </p:nvSpPr>
        <p:spPr>
          <a:xfrm>
            <a:off x="5868144" y="2479285"/>
            <a:ext cx="2520280" cy="136815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latin typeface="Comic Sans MS" pitchFamily="66" charset="0"/>
              </a:rPr>
              <a:t>S</a:t>
            </a:r>
            <a:r>
              <a:rPr lang="pt-PT" sz="2000" b="1" dirty="0" smtClean="0">
                <a:latin typeface="Comic Sans MS" pitchFamily="66" charset="0"/>
              </a:rPr>
              <a:t>eguinte</a:t>
            </a:r>
            <a:endParaRPr lang="pt-PT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79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hdwallpapers.in/walls/cubes_abstract-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5" y="0"/>
            <a:ext cx="9152095" cy="68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pt-P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Define periféricos de saída</a:t>
            </a:r>
            <a:endParaRPr lang="pt-PT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2074218"/>
              </p:ext>
            </p:extLst>
          </p:nvPr>
        </p:nvGraphicFramePr>
        <p:xfrm>
          <a:off x="834152" y="1340768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342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hdwallpapers.in/walls/cubes_abstract-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3"/>
            <a:ext cx="9152095" cy="68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PT" b="1" dirty="0" smtClean="0">
                <a:ln w="11430">
                  <a:solidFill>
                    <a:srgbClr val="F38211"/>
                  </a:solidFill>
                </a:ln>
                <a:solidFill>
                  <a:srgbClr val="F3821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Errado</a:t>
            </a:r>
            <a:endParaRPr lang="pt-PT" b="1" dirty="0">
              <a:ln w="11430">
                <a:solidFill>
                  <a:srgbClr val="F38211"/>
                </a:solidFill>
              </a:ln>
              <a:solidFill>
                <a:srgbClr val="F3821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780" y="2420888"/>
            <a:ext cx="2259199" cy="217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ta para a esquerda 5">
            <a:hlinkClick r:id="rId4" action="ppaction://hlinksldjump"/>
          </p:cNvPr>
          <p:cNvSpPr/>
          <p:nvPr/>
        </p:nvSpPr>
        <p:spPr>
          <a:xfrm>
            <a:off x="611560" y="2132856"/>
            <a:ext cx="2304256" cy="1224136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latin typeface="Comic Sans MS" pitchFamily="66" charset="0"/>
              </a:rPr>
              <a:t>Tenta outra vez</a:t>
            </a:r>
            <a:endParaRPr lang="pt-PT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6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hdwallpapers.in/walls/cubes_abstract-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5" y="0"/>
            <a:ext cx="9152095" cy="68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pt-PT" b="1" dirty="0" smtClean="0">
                <a:ln/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Certo</a:t>
            </a:r>
            <a:endParaRPr lang="pt-PT" b="1" dirty="0">
              <a:ln/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042462"/>
            <a:ext cx="2241798" cy="22417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Seta para a direita 7">
            <a:hlinkClick r:id="rId4" action="ppaction://hlinksldjump"/>
          </p:cNvPr>
          <p:cNvSpPr/>
          <p:nvPr/>
        </p:nvSpPr>
        <p:spPr>
          <a:xfrm>
            <a:off x="5868144" y="2479285"/>
            <a:ext cx="2520280" cy="136815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latin typeface="Comic Sans MS" pitchFamily="66" charset="0"/>
              </a:rPr>
              <a:t>S</a:t>
            </a:r>
            <a:r>
              <a:rPr lang="pt-PT" sz="2000" b="1" dirty="0" smtClean="0">
                <a:latin typeface="Comic Sans MS" pitchFamily="66" charset="0"/>
              </a:rPr>
              <a:t>eguinte</a:t>
            </a:r>
            <a:endParaRPr lang="pt-PT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35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hdwallpapers.in/walls/cubes_abstract-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7700" cy="68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125268" y="903040"/>
            <a:ext cx="7695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Identifica o Periférico Misto</a:t>
            </a:r>
            <a:endParaRPr lang="pt-PT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http://files.imc-10-14.webnode.pt/200000034-cf9e8d0988/1325686032_1.jpg">
            <a:hlinkClick r:id="rId3" action="ppaction://hlinksldjump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2532546" cy="1678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http://files.imc-10-14.webnode.pt/200000033-19a211a19a/RazerMamba7.jpg">
            <a:hlinkClick r:id="rId3" action="ppaction://hlinksldjump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138" y="2996952"/>
            <a:ext cx="2147027" cy="17509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prenderafazer.com/wp-content/uploads/2010/02/pen-drive.jpg">
            <a:hlinkClick r:id="rId7" action="ppaction://hlinksldjump">
              <a:snd r:embed="rId8" name="click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24944"/>
            <a:ext cx="1833354" cy="17509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3716032" y="2562298"/>
            <a:ext cx="1731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latin typeface="Comic Sans MS" pitchFamily="66" charset="0"/>
              </a:rPr>
              <a:t>Rato</a:t>
            </a:r>
            <a:endParaRPr lang="pt-PT" b="1" dirty="0">
              <a:latin typeface="Comic Sans MS" pitchFamily="66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133676" y="2555612"/>
            <a:ext cx="1430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latin typeface="Comic Sans MS" pitchFamily="66" charset="0"/>
              </a:rPr>
              <a:t>Teclado</a:t>
            </a:r>
            <a:endParaRPr lang="pt-PT" b="1" dirty="0">
              <a:latin typeface="Comic Sans MS" pitchFamily="66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552220" y="2427700"/>
            <a:ext cx="1329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latin typeface="Comic Sans MS" pitchFamily="66" charset="0"/>
              </a:rPr>
              <a:t>Pendrive</a:t>
            </a:r>
            <a:endParaRPr lang="pt-PT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02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hdwallpapers.in/walls/cubes_abstract-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5" y="0"/>
            <a:ext cx="9152095" cy="68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PT" b="1" dirty="0" smtClean="0">
                <a:ln w="11430">
                  <a:solidFill>
                    <a:srgbClr val="F38211"/>
                  </a:solidFill>
                </a:ln>
                <a:solidFill>
                  <a:srgbClr val="F3821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Errado</a:t>
            </a:r>
            <a:endParaRPr lang="pt-PT" b="1" dirty="0">
              <a:ln w="11430">
                <a:solidFill>
                  <a:srgbClr val="F38211"/>
                </a:solidFill>
              </a:ln>
              <a:solidFill>
                <a:srgbClr val="F3821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952" y="2492896"/>
            <a:ext cx="2259199" cy="217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ta para a esquerda 5">
            <a:hlinkClick r:id="rId4" action="ppaction://hlinksldjump"/>
          </p:cNvPr>
          <p:cNvSpPr/>
          <p:nvPr/>
        </p:nvSpPr>
        <p:spPr>
          <a:xfrm>
            <a:off x="611560" y="2132856"/>
            <a:ext cx="2304256" cy="1224136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latin typeface="Comic Sans MS" pitchFamily="66" charset="0"/>
              </a:rPr>
              <a:t>Tenta outra vez</a:t>
            </a:r>
            <a:endParaRPr lang="pt-PT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17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hdwallpapers.in/walls/cubes_abstract-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5" y="0"/>
            <a:ext cx="9152095" cy="68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pt-PT" b="1" dirty="0" smtClean="0">
                <a:ln/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Certo</a:t>
            </a:r>
            <a:endParaRPr lang="pt-PT" b="1" dirty="0">
              <a:ln/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042462"/>
            <a:ext cx="2241798" cy="22417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Seta para a direita 7">
            <a:hlinkClick r:id="rId4" action="ppaction://hlinksldjump"/>
          </p:cNvPr>
          <p:cNvSpPr/>
          <p:nvPr/>
        </p:nvSpPr>
        <p:spPr>
          <a:xfrm>
            <a:off x="5868144" y="2479285"/>
            <a:ext cx="2520280" cy="136815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latin typeface="Comic Sans MS" pitchFamily="66" charset="0"/>
              </a:rPr>
              <a:t>S</a:t>
            </a:r>
            <a:r>
              <a:rPr lang="pt-PT" sz="2000" b="1" dirty="0" smtClean="0">
                <a:latin typeface="Comic Sans MS" pitchFamily="66" charset="0"/>
              </a:rPr>
              <a:t>eguinte</a:t>
            </a:r>
            <a:endParaRPr lang="pt-PT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11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hdwallpapers.in/walls/cubes_abstract-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5" y="0"/>
            <a:ext cx="9152095" cy="68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23528" y="404664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Qual é a </a:t>
            </a:r>
            <a:r>
              <a:rPr lang="pt-P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pt-P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apacidade </a:t>
            </a:r>
            <a:r>
              <a:rPr lang="pt-P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pt-P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orrespondente a um CD</a:t>
            </a:r>
            <a:endParaRPr lang="pt-PT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177758697"/>
              </p:ext>
            </p:extLst>
          </p:nvPr>
        </p:nvGraphicFramePr>
        <p:xfrm>
          <a:off x="1448653" y="3951059"/>
          <a:ext cx="6552728" cy="1704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6" name="Picture 4" descr="http://www.veryicon.com/icon/png/System/NOD2/Device%20%20%20Optical%20%20%20CD%20RW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28103"/>
            <a:ext cx="2322258" cy="232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62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hdwallpapers.in/walls/cubes_abstract-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5" y="0"/>
            <a:ext cx="9152095" cy="68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PT" b="1" dirty="0" smtClean="0">
                <a:ln w="11430">
                  <a:solidFill>
                    <a:srgbClr val="F38211"/>
                  </a:solidFill>
                </a:ln>
                <a:solidFill>
                  <a:srgbClr val="F3821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Errado</a:t>
            </a:r>
            <a:endParaRPr lang="pt-PT" b="1" dirty="0">
              <a:ln w="11430">
                <a:solidFill>
                  <a:srgbClr val="F38211"/>
                </a:solidFill>
              </a:ln>
              <a:solidFill>
                <a:srgbClr val="F3821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952" y="2339881"/>
            <a:ext cx="2259199" cy="217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ta para a esquerda 5">
            <a:hlinkClick r:id="rId4" action="ppaction://hlinksldjump"/>
          </p:cNvPr>
          <p:cNvSpPr/>
          <p:nvPr/>
        </p:nvSpPr>
        <p:spPr>
          <a:xfrm>
            <a:off x="611560" y="2132856"/>
            <a:ext cx="2304256" cy="1224136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latin typeface="Comic Sans MS" pitchFamily="66" charset="0"/>
              </a:rPr>
              <a:t>Tenta outra vez</a:t>
            </a:r>
            <a:endParaRPr lang="pt-PT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17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hdwallpapers.in/walls/cubes_abstract-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5" y="0"/>
            <a:ext cx="9152095" cy="68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pt-PT" b="1" dirty="0" smtClean="0">
                <a:ln/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Certo</a:t>
            </a:r>
            <a:endParaRPr lang="pt-PT" b="1" dirty="0">
              <a:ln/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042462"/>
            <a:ext cx="2241798" cy="22417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Seta para a direita 7">
            <a:hlinkClick r:id="rId4" action="ppaction://hlinksldjump"/>
          </p:cNvPr>
          <p:cNvSpPr/>
          <p:nvPr/>
        </p:nvSpPr>
        <p:spPr>
          <a:xfrm>
            <a:off x="5868144" y="2479285"/>
            <a:ext cx="2520280" cy="136815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latin typeface="Comic Sans MS" pitchFamily="66" charset="0"/>
              </a:rPr>
              <a:t>S</a:t>
            </a:r>
            <a:r>
              <a:rPr lang="pt-PT" sz="2000" b="1" dirty="0" smtClean="0">
                <a:latin typeface="Comic Sans MS" pitchFamily="66" charset="0"/>
              </a:rPr>
              <a:t>eguinte</a:t>
            </a:r>
            <a:endParaRPr lang="pt-PT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37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www.hdwallpapers.in/walls/cubes_abstract-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" y="2213"/>
            <a:ext cx="9152095" cy="68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99592" y="692696"/>
            <a:ext cx="6881192" cy="994122"/>
          </a:xfrm>
        </p:spPr>
        <p:txBody>
          <a:bodyPr>
            <a:normAutofit/>
          </a:bodyPr>
          <a:lstStyle/>
          <a:p>
            <a:pPr algn="ctr"/>
            <a:r>
              <a:rPr lang="pt-P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Identifica a Placa Gráfica    </a:t>
            </a:r>
            <a:endParaRPr lang="pt-PT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1971006"/>
              </p:ext>
            </p:extLst>
          </p:nvPr>
        </p:nvGraphicFramePr>
        <p:xfrm>
          <a:off x="467544" y="1556792"/>
          <a:ext cx="8064896" cy="459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264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4" name="Picture 4" descr="http://www.hdwallpapers.in/walls/cubes_abstract-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5" y="0"/>
            <a:ext cx="9152095" cy="68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95536" y="476672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Identifica o CRT</a:t>
            </a:r>
            <a:endParaRPr lang="pt-PT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2" name="Picture 4" descr="http://www.sulbahiaeletromotos.com.br/images/eletro/tv-32-lcd.jpg">
            <a:hlinkClick r:id="rId3" action="ppaction://hlinksldjump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05" y="1892909"/>
            <a:ext cx="3168351" cy="21596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hlinkClick r:id="rId6" action="ppaction://hlinksldjump">
              <a:snd r:embed="rId7" name="click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153" y="4176310"/>
            <a:ext cx="2232248" cy="22322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http://images.pcworld.com/reviews/graphics/125578-2407p061-1b.jpg">
            <a:hlinkClick r:id="rId3" action="ppaction://hlinksldjump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15" y="1803774"/>
            <a:ext cx="2819759" cy="21964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hdwallpapers.in/walls/cubes_abstract-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5" y="0"/>
            <a:ext cx="9152095" cy="68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PT" b="1" dirty="0" smtClean="0">
                <a:ln w="11430">
                  <a:solidFill>
                    <a:srgbClr val="F38211"/>
                  </a:solidFill>
                </a:ln>
                <a:solidFill>
                  <a:srgbClr val="F3821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Errado</a:t>
            </a:r>
            <a:endParaRPr lang="pt-PT" b="1" dirty="0">
              <a:ln w="11430">
                <a:solidFill>
                  <a:srgbClr val="F38211"/>
                </a:solidFill>
              </a:ln>
              <a:solidFill>
                <a:srgbClr val="F3821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952" y="2420888"/>
            <a:ext cx="2259199" cy="217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ta para a esquerda 5">
            <a:hlinkClick r:id="rId4" action="ppaction://hlinksldjump"/>
          </p:cNvPr>
          <p:cNvSpPr/>
          <p:nvPr/>
        </p:nvSpPr>
        <p:spPr>
          <a:xfrm>
            <a:off x="611560" y="2132856"/>
            <a:ext cx="2304256" cy="1224136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latin typeface="Comic Sans MS" pitchFamily="66" charset="0"/>
              </a:rPr>
              <a:t>Tenta outra vez</a:t>
            </a:r>
            <a:endParaRPr lang="pt-PT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08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hdwallpapers.in/walls/cubes_abstract-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5" y="0"/>
            <a:ext cx="9152095" cy="68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pt-PT" b="1" dirty="0" smtClean="0">
                <a:ln/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Certo</a:t>
            </a:r>
            <a:endParaRPr lang="pt-PT" b="1" dirty="0">
              <a:ln/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042462"/>
            <a:ext cx="2241798" cy="22417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Seta para a direita 7">
            <a:hlinkClick r:id="rId4" action="ppaction://hlinksldjump"/>
          </p:cNvPr>
          <p:cNvSpPr/>
          <p:nvPr/>
        </p:nvSpPr>
        <p:spPr>
          <a:xfrm>
            <a:off x="5868144" y="2479285"/>
            <a:ext cx="2520280" cy="136815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latin typeface="Comic Sans MS" pitchFamily="66" charset="0"/>
              </a:rPr>
              <a:t>S</a:t>
            </a:r>
            <a:r>
              <a:rPr lang="pt-PT" sz="2000" b="1" dirty="0" smtClean="0">
                <a:latin typeface="Comic Sans MS" pitchFamily="66" charset="0"/>
              </a:rPr>
              <a:t>eguinte</a:t>
            </a:r>
            <a:endParaRPr lang="pt-PT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78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hdwallpapers.in/walls/cubes_abstract-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5" y="0"/>
            <a:ext cx="9152095" cy="68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79512" y="548680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Onde se Encontra </a:t>
            </a:r>
            <a:r>
              <a:rPr lang="pt-P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L</a:t>
            </a:r>
            <a:r>
              <a:rPr lang="pt-P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ocalizada a Memória Cache</a:t>
            </a:r>
            <a:endParaRPr lang="pt-PT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926943288"/>
              </p:ext>
            </p:extLst>
          </p:nvPr>
        </p:nvGraphicFramePr>
        <p:xfrm>
          <a:off x="1403648" y="3068960"/>
          <a:ext cx="5832648" cy="1571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5937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hdwallpapers.in/walls/cubes_abstract-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5" y="0"/>
            <a:ext cx="9152095" cy="68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PT" b="1" dirty="0" smtClean="0">
                <a:ln w="11430">
                  <a:solidFill>
                    <a:srgbClr val="F38211"/>
                  </a:solidFill>
                </a:ln>
                <a:solidFill>
                  <a:srgbClr val="F3821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Errado</a:t>
            </a:r>
            <a:endParaRPr lang="pt-PT" b="1" dirty="0">
              <a:ln w="11430">
                <a:solidFill>
                  <a:srgbClr val="F38211"/>
                </a:solidFill>
              </a:ln>
              <a:solidFill>
                <a:srgbClr val="F3821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030" y="2420888"/>
            <a:ext cx="2259199" cy="217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ta para a esquerda 5">
            <a:hlinkClick r:id="rId4" action="ppaction://hlinksldjump"/>
          </p:cNvPr>
          <p:cNvSpPr/>
          <p:nvPr/>
        </p:nvSpPr>
        <p:spPr>
          <a:xfrm>
            <a:off x="611560" y="2132856"/>
            <a:ext cx="2304256" cy="1224136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latin typeface="Comic Sans MS" pitchFamily="66" charset="0"/>
              </a:rPr>
              <a:t>Tenta outra vez</a:t>
            </a:r>
            <a:endParaRPr lang="pt-PT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16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hdwallpapers.in/walls/cubes_abstract-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5" y="0"/>
            <a:ext cx="9152095" cy="68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pt-PT" b="1" dirty="0" smtClean="0">
                <a:ln/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Certo</a:t>
            </a:r>
            <a:endParaRPr lang="pt-PT" b="1" dirty="0">
              <a:ln/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042462"/>
            <a:ext cx="2241798" cy="22417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Seta para a direita 7">
            <a:hlinkClick r:id="rId4" action="ppaction://hlinksldjump"/>
          </p:cNvPr>
          <p:cNvSpPr/>
          <p:nvPr/>
        </p:nvSpPr>
        <p:spPr>
          <a:xfrm>
            <a:off x="5868144" y="2479285"/>
            <a:ext cx="2520280" cy="136815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latin typeface="Comic Sans MS" pitchFamily="66" charset="0"/>
              </a:rPr>
              <a:t>S</a:t>
            </a:r>
            <a:r>
              <a:rPr lang="pt-PT" sz="2000" b="1" dirty="0" smtClean="0">
                <a:latin typeface="Comic Sans MS" pitchFamily="66" charset="0"/>
              </a:rPr>
              <a:t>eguinte</a:t>
            </a:r>
            <a:endParaRPr lang="pt-PT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45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hdwallpapers.in/walls/cubes_abstract-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5" y="0"/>
            <a:ext cx="9152095" cy="68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33263" y="171489"/>
            <a:ext cx="86693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Identifica o principal componente do computador</a:t>
            </a:r>
            <a:endParaRPr lang="pt-PT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446143633"/>
              </p:ext>
            </p:extLst>
          </p:nvPr>
        </p:nvGraphicFramePr>
        <p:xfrm>
          <a:off x="1619672" y="3068960"/>
          <a:ext cx="5616624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80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hdwallpapers.in/walls/cubes_abstract-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5" y="0"/>
            <a:ext cx="9152095" cy="68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PT" b="1" dirty="0" smtClean="0">
                <a:ln w="11430">
                  <a:solidFill>
                    <a:srgbClr val="F38211"/>
                  </a:solidFill>
                </a:ln>
                <a:solidFill>
                  <a:srgbClr val="F3821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Errado</a:t>
            </a:r>
            <a:endParaRPr lang="pt-PT" b="1" dirty="0">
              <a:ln w="11430">
                <a:solidFill>
                  <a:srgbClr val="F38211"/>
                </a:solidFill>
              </a:ln>
              <a:solidFill>
                <a:srgbClr val="F3821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030" y="2420888"/>
            <a:ext cx="2259199" cy="217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ta para a esquerda 5">
            <a:hlinkClick r:id="rId4" action="ppaction://hlinksldjump"/>
          </p:cNvPr>
          <p:cNvSpPr/>
          <p:nvPr/>
        </p:nvSpPr>
        <p:spPr>
          <a:xfrm>
            <a:off x="611560" y="2132856"/>
            <a:ext cx="2304256" cy="1224136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latin typeface="Comic Sans MS" pitchFamily="66" charset="0"/>
              </a:rPr>
              <a:t>Tenta outra vez</a:t>
            </a:r>
            <a:endParaRPr lang="pt-PT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50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hdwallpapers.in/walls/cubes_abstract-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5" y="0"/>
            <a:ext cx="9152095" cy="68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pt-PT" b="1" dirty="0" smtClean="0">
                <a:ln/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Certo</a:t>
            </a:r>
            <a:endParaRPr lang="pt-PT" b="1" dirty="0">
              <a:ln/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042462"/>
            <a:ext cx="2241798" cy="22417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Seta para a direita 7">
            <a:hlinkClick r:id="rId4" action="ppaction://hlinksldjump"/>
          </p:cNvPr>
          <p:cNvSpPr/>
          <p:nvPr/>
        </p:nvSpPr>
        <p:spPr>
          <a:xfrm>
            <a:off x="5868144" y="2479285"/>
            <a:ext cx="2520280" cy="136815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latin typeface="Comic Sans MS" pitchFamily="66" charset="0"/>
              </a:rPr>
              <a:t>S</a:t>
            </a:r>
            <a:r>
              <a:rPr lang="pt-PT" sz="2000" b="1" dirty="0" smtClean="0">
                <a:latin typeface="Comic Sans MS" pitchFamily="66" charset="0"/>
              </a:rPr>
              <a:t>eguinte</a:t>
            </a:r>
            <a:endParaRPr lang="pt-PT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hdwallpapers.in/walls/cubes_abstract-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5" y="0"/>
            <a:ext cx="9152095" cy="68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233263" y="548680"/>
            <a:ext cx="8669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Identifica o </a:t>
            </a:r>
            <a:r>
              <a:rPr lang="pt-P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S</a:t>
            </a:r>
            <a:r>
              <a:rPr lang="pt-P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istema de Colunas 5.1</a:t>
            </a:r>
            <a:endParaRPr lang="pt-PT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https://img2.osg.pt/Logitech-Colunas-5.1-Z506-75W-Colunas_Auscultadores.968_1291499336.jpg">
            <a:hlinkClick r:id="rId3" action="ppaction://hlinksldjump">
              <a:snd r:embed="rId4" name="click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545745"/>
            <a:ext cx="4560586" cy="2715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http://www.tv-alvitecnica.com/WebRoot/ce_pt/Shops/186794/49B0/0C58/A1DB/4AC1/549A/C0A8/8007/8D50/Colunas_0020_Logitech_0020_2_002E_1_0020_32W_0020_X-230.jpg">
            <a:hlinkClick r:id="rId6" action="ppaction://hlinksldjump">
              <a:snd r:embed="rId7" name="voltage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63" y="2564904"/>
            <a:ext cx="3690665" cy="2715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59115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hdwallpapers.in/walls/cubes_abstract-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5" y="0"/>
            <a:ext cx="9152095" cy="68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PT" b="1" dirty="0" smtClean="0">
                <a:ln w="11430"/>
                <a:solidFill>
                  <a:srgbClr val="F3821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Errado</a:t>
            </a:r>
            <a:endParaRPr lang="pt-PT" b="1" dirty="0">
              <a:ln w="11430"/>
              <a:solidFill>
                <a:srgbClr val="F3821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564904"/>
            <a:ext cx="2259199" cy="217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ta para a esquerda 5">
            <a:hlinkClick r:id="rId4" action="ppaction://hlinksldjump"/>
          </p:cNvPr>
          <p:cNvSpPr/>
          <p:nvPr/>
        </p:nvSpPr>
        <p:spPr>
          <a:xfrm>
            <a:off x="577095" y="2221202"/>
            <a:ext cx="2304256" cy="1224136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latin typeface="Comic Sans MS" pitchFamily="66" charset="0"/>
              </a:rPr>
              <a:t>Tenta outra vez</a:t>
            </a:r>
            <a:endParaRPr lang="pt-PT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44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hdwallpapers.in/walls/cubes_abstract-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5" y="0"/>
            <a:ext cx="9152095" cy="68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PT" b="1" dirty="0" smtClean="0">
                <a:ln w="11430">
                  <a:solidFill>
                    <a:srgbClr val="F38211"/>
                  </a:solidFill>
                </a:ln>
                <a:solidFill>
                  <a:srgbClr val="F3821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Errado</a:t>
            </a:r>
            <a:endParaRPr lang="pt-PT" b="1" dirty="0">
              <a:ln w="11430">
                <a:solidFill>
                  <a:srgbClr val="F38211"/>
                </a:solidFill>
              </a:ln>
              <a:solidFill>
                <a:srgbClr val="F3821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030" y="2420888"/>
            <a:ext cx="2259199" cy="217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ta para a esquerda 5">
            <a:hlinkClick r:id="rId4" action="ppaction://hlinksldjump"/>
          </p:cNvPr>
          <p:cNvSpPr/>
          <p:nvPr/>
        </p:nvSpPr>
        <p:spPr>
          <a:xfrm>
            <a:off x="611560" y="2132856"/>
            <a:ext cx="2304256" cy="1224136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latin typeface="Comic Sans MS" pitchFamily="66" charset="0"/>
              </a:rPr>
              <a:t>Tenta outra vez</a:t>
            </a:r>
            <a:endParaRPr lang="pt-PT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22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hdwallpapers.in/walls/cubes_abstract-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5" y="0"/>
            <a:ext cx="9152095" cy="68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pt-PT" b="1" dirty="0" smtClean="0">
                <a:ln/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Certo</a:t>
            </a:r>
            <a:endParaRPr lang="pt-PT" b="1" dirty="0">
              <a:ln/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042462"/>
            <a:ext cx="2241798" cy="22417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Seta para a direita 7">
            <a:hlinkClick r:id="rId4" action="ppaction://hlinksldjump"/>
          </p:cNvPr>
          <p:cNvSpPr/>
          <p:nvPr/>
        </p:nvSpPr>
        <p:spPr>
          <a:xfrm>
            <a:off x="5868144" y="2479285"/>
            <a:ext cx="2520280" cy="136815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latin typeface="Comic Sans MS" pitchFamily="66" charset="0"/>
              </a:rPr>
              <a:t>S</a:t>
            </a:r>
            <a:r>
              <a:rPr lang="pt-PT" sz="2000" b="1" dirty="0" smtClean="0">
                <a:latin typeface="Comic Sans MS" pitchFamily="66" charset="0"/>
              </a:rPr>
              <a:t>eguinte</a:t>
            </a:r>
            <a:endParaRPr lang="pt-PT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34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hdwallpapers.in/walls/cubes_abstract-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5" y="0"/>
            <a:ext cx="9152095" cy="68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ângulo 5"/>
          <p:cNvSpPr/>
          <p:nvPr/>
        </p:nvSpPr>
        <p:spPr>
          <a:xfrm>
            <a:off x="1821993" y="476672"/>
            <a:ext cx="52164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Define Placa de Rede</a:t>
            </a:r>
            <a:endParaRPr lang="pt-PT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099220067"/>
              </p:ext>
            </p:extLst>
          </p:nvPr>
        </p:nvGraphicFramePr>
        <p:xfrm>
          <a:off x="1410061" y="2348880"/>
          <a:ext cx="6315781" cy="2668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275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hdwallpapers.in/walls/cubes_abstract-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5" y="0"/>
            <a:ext cx="9152095" cy="68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PT" b="1" dirty="0" smtClean="0">
                <a:ln w="11430">
                  <a:solidFill>
                    <a:srgbClr val="F38211"/>
                  </a:solidFill>
                </a:ln>
                <a:solidFill>
                  <a:srgbClr val="F3821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Errado</a:t>
            </a:r>
            <a:endParaRPr lang="pt-PT" b="1" dirty="0">
              <a:ln w="11430">
                <a:solidFill>
                  <a:srgbClr val="F38211"/>
                </a:solidFill>
              </a:ln>
              <a:solidFill>
                <a:srgbClr val="F3821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030" y="2420888"/>
            <a:ext cx="2259199" cy="217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ta para a esquerda 5">
            <a:hlinkClick r:id="rId4" action="ppaction://hlinksldjump"/>
          </p:cNvPr>
          <p:cNvSpPr/>
          <p:nvPr/>
        </p:nvSpPr>
        <p:spPr>
          <a:xfrm>
            <a:off x="611560" y="2132856"/>
            <a:ext cx="2304256" cy="1224136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latin typeface="Comic Sans MS" pitchFamily="66" charset="0"/>
              </a:rPr>
              <a:t>Tenta outra vez</a:t>
            </a:r>
            <a:endParaRPr lang="pt-PT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09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hdwallpapers.in/walls/cubes_abstract-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5" y="0"/>
            <a:ext cx="9152095" cy="68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pt-PT" b="1" dirty="0" smtClean="0">
                <a:ln/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Certo</a:t>
            </a:r>
            <a:endParaRPr lang="pt-PT" b="1" dirty="0">
              <a:ln/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042462"/>
            <a:ext cx="2241798" cy="22417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Seta para a direita 7">
            <a:hlinkClick r:id="rId4" action="ppaction://hlinksldjump"/>
          </p:cNvPr>
          <p:cNvSpPr/>
          <p:nvPr/>
        </p:nvSpPr>
        <p:spPr>
          <a:xfrm>
            <a:off x="5868144" y="2479285"/>
            <a:ext cx="2520280" cy="136815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latin typeface="Comic Sans MS" pitchFamily="66" charset="0"/>
              </a:rPr>
              <a:t>S</a:t>
            </a:r>
            <a:r>
              <a:rPr lang="pt-PT" sz="2000" b="1" dirty="0" smtClean="0">
                <a:latin typeface="Comic Sans MS" pitchFamily="66" charset="0"/>
              </a:rPr>
              <a:t>eguinte</a:t>
            </a:r>
            <a:endParaRPr lang="pt-PT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4" descr="http://www.hdwallpapers.in/walls/cubes_abstract-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5" y="0"/>
            <a:ext cx="9152095" cy="68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95536" y="404664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Identifica a Memória Responsável pelo Arranque do Windows</a:t>
            </a:r>
            <a:endParaRPr lang="pt-PT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775166403"/>
              </p:ext>
            </p:extLst>
          </p:nvPr>
        </p:nvGraphicFramePr>
        <p:xfrm>
          <a:off x="1077119" y="2811624"/>
          <a:ext cx="6552728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http://upload.wikimedia.org/wikipedia/commons/thumb/d/d3/RAM_n.jpg/250px-RAM_n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222" y="2132856"/>
            <a:ext cx="2381250" cy="3733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8718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hdwallpapers.in/walls/cubes_abstract-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5" y="0"/>
            <a:ext cx="9152095" cy="68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PT" b="1" dirty="0" smtClean="0">
                <a:ln w="11430">
                  <a:solidFill>
                    <a:srgbClr val="F38211"/>
                  </a:solidFill>
                </a:ln>
                <a:solidFill>
                  <a:srgbClr val="F3821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Errado</a:t>
            </a:r>
            <a:endParaRPr lang="pt-PT" b="1" dirty="0">
              <a:ln w="11430">
                <a:solidFill>
                  <a:srgbClr val="F38211"/>
                </a:solidFill>
              </a:ln>
              <a:solidFill>
                <a:srgbClr val="F3821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030" y="2420888"/>
            <a:ext cx="2259199" cy="217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ta para a esquerda 5">
            <a:hlinkClick r:id="rId4" action="ppaction://hlinksldjump"/>
          </p:cNvPr>
          <p:cNvSpPr/>
          <p:nvPr/>
        </p:nvSpPr>
        <p:spPr>
          <a:xfrm>
            <a:off x="611560" y="2132856"/>
            <a:ext cx="2304256" cy="1224136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latin typeface="Comic Sans MS" pitchFamily="66" charset="0"/>
              </a:rPr>
              <a:t>Tenta outra vez</a:t>
            </a:r>
            <a:endParaRPr lang="pt-PT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58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hdwallpapers.in/walls/cubes_abstract-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5" y="0"/>
            <a:ext cx="9152095" cy="68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pt-PT" b="1" dirty="0" smtClean="0">
                <a:ln/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Certo</a:t>
            </a:r>
            <a:endParaRPr lang="pt-PT" b="1" dirty="0">
              <a:ln/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042462"/>
            <a:ext cx="2241798" cy="22417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Seta para a direita 7">
            <a:hlinkClick r:id="rId4" action="ppaction://hlinksldjump"/>
          </p:cNvPr>
          <p:cNvSpPr/>
          <p:nvPr/>
        </p:nvSpPr>
        <p:spPr>
          <a:xfrm>
            <a:off x="5868144" y="2479285"/>
            <a:ext cx="2520280" cy="136815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latin typeface="Comic Sans MS" pitchFamily="66" charset="0"/>
              </a:rPr>
              <a:t>S</a:t>
            </a:r>
            <a:r>
              <a:rPr lang="pt-PT" sz="2000" b="1" dirty="0" smtClean="0">
                <a:latin typeface="Comic Sans MS" pitchFamily="66" charset="0"/>
              </a:rPr>
              <a:t>eguinte</a:t>
            </a:r>
            <a:endParaRPr lang="pt-PT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80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hdwallpapers.in/walls/cubes_abstract-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5" y="0"/>
            <a:ext cx="9152095" cy="68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753552" y="764704"/>
            <a:ext cx="76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Qual a Função de um DVD-RW </a:t>
            </a:r>
            <a:endParaRPr lang="pt-PT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625450400"/>
              </p:ext>
            </p:extLst>
          </p:nvPr>
        </p:nvGraphicFramePr>
        <p:xfrm>
          <a:off x="1327592" y="2348880"/>
          <a:ext cx="6480720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http://icons.iconarchive.com/icons/dunedhel/kaori/512/Hardware-DVD-RW-icon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652" y="3781399"/>
            <a:ext cx="3076600" cy="30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19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hdwallpapers.in/walls/cubes_abstract-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066"/>
            <a:ext cx="9167972" cy="687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1109313" y="404664"/>
            <a:ext cx="6917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Qual é a Ligação PS2</a:t>
            </a:r>
            <a:endParaRPr lang="pt-PT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http://www.homexp.com.br/imagem/index/1343575/G/entrada_ps2.jpg">
            <a:hlinkClick r:id="rId3" action="ppaction://hlinksldjump">
              <a:snd r:embed="rId4" name="click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56992"/>
            <a:ext cx="2808312" cy="2333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asternote.com.br/site/images/stories/usb.jpg">
            <a:hlinkClick r:id="rId6" action="ppaction://hlinksldjump">
              <a:snd r:embed="rId7" name="voltage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56992"/>
            <a:ext cx="2810340" cy="2333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95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www.hdwallpapers.in/walls/cubes_abstract-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5" y="0"/>
            <a:ext cx="9152095" cy="68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pt-PT" b="1" dirty="0" smtClean="0">
                <a:ln/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Certo</a:t>
            </a:r>
            <a:endParaRPr lang="pt-PT" b="1" dirty="0">
              <a:ln/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042462"/>
            <a:ext cx="2241798" cy="22417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Seta para a direita 7">
            <a:hlinkClick r:id="rId4" action="ppaction://hlinksldjump"/>
          </p:cNvPr>
          <p:cNvSpPr/>
          <p:nvPr/>
        </p:nvSpPr>
        <p:spPr>
          <a:xfrm>
            <a:off x="5868144" y="2479285"/>
            <a:ext cx="2520280" cy="136815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latin typeface="Comic Sans MS" pitchFamily="66" charset="0"/>
              </a:rPr>
              <a:t>S</a:t>
            </a:r>
            <a:r>
              <a:rPr lang="pt-PT" sz="2000" b="1" dirty="0" smtClean="0">
                <a:latin typeface="Comic Sans MS" pitchFamily="66" charset="0"/>
              </a:rPr>
              <a:t>eguinte</a:t>
            </a:r>
            <a:endParaRPr lang="pt-PT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4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hdwallpapers.in/walls/cubes_abstract-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5" y="0"/>
            <a:ext cx="9152095" cy="68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PT" b="1" dirty="0" smtClean="0">
                <a:ln w="11430">
                  <a:solidFill>
                    <a:srgbClr val="F38211"/>
                  </a:solidFill>
                </a:ln>
                <a:solidFill>
                  <a:srgbClr val="F3821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Errado</a:t>
            </a:r>
            <a:endParaRPr lang="pt-PT" b="1" dirty="0">
              <a:ln w="11430">
                <a:solidFill>
                  <a:srgbClr val="F38211"/>
                </a:solidFill>
              </a:ln>
              <a:solidFill>
                <a:srgbClr val="F3821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030" y="2420888"/>
            <a:ext cx="2259199" cy="217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ta para a esquerda 5">
            <a:hlinkClick r:id="rId4" action="ppaction://hlinksldjump"/>
          </p:cNvPr>
          <p:cNvSpPr/>
          <p:nvPr/>
        </p:nvSpPr>
        <p:spPr>
          <a:xfrm>
            <a:off x="611560" y="2132856"/>
            <a:ext cx="2304256" cy="1224136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latin typeface="Comic Sans MS" pitchFamily="66" charset="0"/>
              </a:rPr>
              <a:t>Tenta outra vez</a:t>
            </a:r>
            <a:endParaRPr lang="pt-PT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85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hdwallpapers.in/walls/cubes_abstract-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5" y="0"/>
            <a:ext cx="9152095" cy="68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pt-PT" b="1" dirty="0" smtClean="0">
                <a:ln/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Certo</a:t>
            </a:r>
            <a:endParaRPr lang="pt-PT" b="1" dirty="0">
              <a:ln/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042462"/>
            <a:ext cx="2241798" cy="22417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Seta para a direita 7">
            <a:hlinkClick r:id="rId4" action="ppaction://hlinksldjump">
              <a:snd r:embed="rId5" name="applause.wav"/>
            </a:hlinkClick>
          </p:cNvPr>
          <p:cNvSpPr/>
          <p:nvPr/>
        </p:nvSpPr>
        <p:spPr>
          <a:xfrm>
            <a:off x="5868144" y="2479285"/>
            <a:ext cx="2520280" cy="136815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latin typeface="Comic Sans MS" pitchFamily="66" charset="0"/>
              </a:rPr>
              <a:t>S</a:t>
            </a:r>
            <a:r>
              <a:rPr lang="pt-PT" sz="2000" b="1" dirty="0" smtClean="0">
                <a:latin typeface="Comic Sans MS" pitchFamily="66" charset="0"/>
              </a:rPr>
              <a:t>eguinte</a:t>
            </a:r>
            <a:endParaRPr lang="pt-PT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74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4" descr="http://www.hdwallpapers.in/walls/cubes_abstract-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5" y="2213"/>
            <a:ext cx="9152095" cy="68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44580" y="692696"/>
            <a:ext cx="82467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Parabéns, chegaste ao fim!</a:t>
            </a:r>
            <a:endParaRPr lang="pt-PT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068960"/>
            <a:ext cx="2169790" cy="21697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646" y="3068960"/>
            <a:ext cx="2169790" cy="21697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Seta para a direita 9">
            <a:hlinkClick r:id="" action="ppaction://hlinkshowjump?jump=endshow"/>
          </p:cNvPr>
          <p:cNvSpPr/>
          <p:nvPr/>
        </p:nvSpPr>
        <p:spPr>
          <a:xfrm>
            <a:off x="4644007" y="5661248"/>
            <a:ext cx="1800201" cy="119675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000" b="1" dirty="0" smtClean="0">
                <a:latin typeface="Comic Sans MS" pitchFamily="66" charset="0"/>
              </a:rPr>
              <a:t>Sair</a:t>
            </a:r>
            <a:endParaRPr lang="pt-PT" sz="2000" b="1" dirty="0">
              <a:latin typeface="Comic Sans MS" pitchFamily="66" charset="0"/>
            </a:endParaRPr>
          </a:p>
        </p:txBody>
      </p:sp>
      <p:sp>
        <p:nvSpPr>
          <p:cNvPr id="11" name="Seta para a esquerda 10">
            <a:hlinkClick r:id="rId4" action="ppaction://hlinksldjump"/>
          </p:cNvPr>
          <p:cNvSpPr/>
          <p:nvPr/>
        </p:nvSpPr>
        <p:spPr>
          <a:xfrm>
            <a:off x="2843808" y="5661248"/>
            <a:ext cx="1800200" cy="119675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latin typeface="Comic Sans MS" pitchFamily="66" charset="0"/>
              </a:rPr>
              <a:t>Jogar Novamente</a:t>
            </a:r>
            <a:endParaRPr lang="pt-PT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83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hdwallpapers.in/walls/cubes_abstract-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5" y="0"/>
            <a:ext cx="9152095" cy="68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pt-P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Identifica o Componente</a:t>
            </a:r>
            <a:endParaRPr lang="pt-PT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098" name="Picture 2" descr="http://www.pccomputadores.com.br/imgs/produtos/150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72816"/>
            <a:ext cx="3096343" cy="2117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20153472"/>
              </p:ext>
            </p:extLst>
          </p:nvPr>
        </p:nvGraphicFramePr>
        <p:xfrm>
          <a:off x="1043608" y="4365104"/>
          <a:ext cx="6696744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3047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hdwallpapers.in/walls/cubes_abstract-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5" y="0"/>
            <a:ext cx="9152095" cy="68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PT" b="1" dirty="0" smtClean="0">
                <a:ln w="11430">
                  <a:solidFill>
                    <a:srgbClr val="F38211"/>
                  </a:solidFill>
                </a:ln>
                <a:solidFill>
                  <a:srgbClr val="F3821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Errado</a:t>
            </a:r>
            <a:endParaRPr lang="pt-PT" b="1" dirty="0">
              <a:ln w="11430">
                <a:solidFill>
                  <a:srgbClr val="F38211"/>
                </a:solidFill>
              </a:ln>
              <a:solidFill>
                <a:srgbClr val="F3821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167" y="2339881"/>
            <a:ext cx="2259199" cy="217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ta para a esquerda 3">
            <a:hlinkClick r:id="rId4" action="ppaction://hlinksldjump"/>
          </p:cNvPr>
          <p:cNvSpPr/>
          <p:nvPr/>
        </p:nvSpPr>
        <p:spPr>
          <a:xfrm>
            <a:off x="611560" y="2132856"/>
            <a:ext cx="2304256" cy="1224136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latin typeface="Comic Sans MS" pitchFamily="66" charset="0"/>
              </a:rPr>
              <a:t>Tenta outra vez</a:t>
            </a:r>
            <a:endParaRPr lang="pt-PT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7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hdwallpapers.in/walls/cubes_abstract-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5" y="0"/>
            <a:ext cx="9152095" cy="68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pt-PT" b="1" dirty="0" smtClean="0">
                <a:ln/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Certo</a:t>
            </a:r>
            <a:endParaRPr lang="pt-PT" b="1" dirty="0">
              <a:ln/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042462"/>
            <a:ext cx="2241798" cy="22417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Seta para a direita 7">
            <a:hlinkClick r:id="rId4" action="ppaction://hlinksldjump"/>
          </p:cNvPr>
          <p:cNvSpPr/>
          <p:nvPr/>
        </p:nvSpPr>
        <p:spPr>
          <a:xfrm>
            <a:off x="5868144" y="2479285"/>
            <a:ext cx="2520280" cy="136815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latin typeface="Comic Sans MS" pitchFamily="66" charset="0"/>
              </a:rPr>
              <a:t>S</a:t>
            </a:r>
            <a:r>
              <a:rPr lang="pt-PT" sz="2000" b="1" dirty="0" smtClean="0">
                <a:latin typeface="Comic Sans MS" pitchFamily="66" charset="0"/>
              </a:rPr>
              <a:t>eguinte</a:t>
            </a:r>
            <a:endParaRPr lang="pt-PT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27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hdwallpapers.in/walls/cubes_abstract-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095" cy="68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08912" cy="1143000"/>
          </a:xfrm>
        </p:spPr>
        <p:txBody>
          <a:bodyPr>
            <a:noAutofit/>
          </a:bodyPr>
          <a:lstStyle/>
          <a:p>
            <a:pPr algn="ctr"/>
            <a:r>
              <a:rPr lang="pt-P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Identifica o Software de Sistema</a:t>
            </a:r>
            <a:endParaRPr lang="pt-PT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5689415"/>
              </p:ext>
            </p:extLst>
          </p:nvPr>
        </p:nvGraphicFramePr>
        <p:xfrm>
          <a:off x="457200" y="16002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056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hdwallpapers.in/walls/cubes_abstract-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5" y="0"/>
            <a:ext cx="9152095" cy="68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PT" b="1" dirty="0" smtClean="0">
                <a:ln w="11430">
                  <a:solidFill>
                    <a:srgbClr val="F38211"/>
                  </a:solidFill>
                </a:ln>
                <a:solidFill>
                  <a:srgbClr val="F3821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Errado</a:t>
            </a:r>
            <a:endParaRPr lang="pt-PT" b="1" dirty="0">
              <a:ln w="11430">
                <a:solidFill>
                  <a:srgbClr val="F38211"/>
                </a:solidFill>
              </a:ln>
              <a:solidFill>
                <a:srgbClr val="F3821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339881"/>
            <a:ext cx="2259199" cy="217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ta para a esquerda 5">
            <a:hlinkClick r:id="rId4" action="ppaction://hlinksldjump"/>
          </p:cNvPr>
          <p:cNvSpPr/>
          <p:nvPr/>
        </p:nvSpPr>
        <p:spPr>
          <a:xfrm>
            <a:off x="611560" y="2132856"/>
            <a:ext cx="2304256" cy="1224136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latin typeface="Comic Sans MS" pitchFamily="66" charset="0"/>
              </a:rPr>
              <a:t>Tenta outra vez</a:t>
            </a:r>
            <a:endParaRPr lang="pt-PT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41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cnic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écnic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écnic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</TotalTime>
  <Words>283</Words>
  <Application>Microsoft Office PowerPoint</Application>
  <PresentationFormat>Apresentação no Ecrã (4:3)</PresentationFormat>
  <Paragraphs>110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42</vt:i4>
      </vt:variant>
    </vt:vector>
  </HeadingPairs>
  <TitlesOfParts>
    <vt:vector size="43" baseType="lpstr">
      <vt:lpstr>Técnica</vt:lpstr>
      <vt:lpstr>Componentes, Dispositivos e Ligações de um computador</vt:lpstr>
      <vt:lpstr>Identifica a Placa Gráfica    </vt:lpstr>
      <vt:lpstr>Errado</vt:lpstr>
      <vt:lpstr>Certo</vt:lpstr>
      <vt:lpstr>Identifica o Componente</vt:lpstr>
      <vt:lpstr>Errado</vt:lpstr>
      <vt:lpstr>Certo</vt:lpstr>
      <vt:lpstr>Identifica o Software de Sistema</vt:lpstr>
      <vt:lpstr>Errado</vt:lpstr>
      <vt:lpstr>Certo</vt:lpstr>
      <vt:lpstr>Define periféricos de saída</vt:lpstr>
      <vt:lpstr>Errado</vt:lpstr>
      <vt:lpstr>Certo</vt:lpstr>
      <vt:lpstr>Apresentação do PowerPoint</vt:lpstr>
      <vt:lpstr>Errado</vt:lpstr>
      <vt:lpstr>Certo</vt:lpstr>
      <vt:lpstr>Apresentação do PowerPoint</vt:lpstr>
      <vt:lpstr>Errado</vt:lpstr>
      <vt:lpstr>Certo</vt:lpstr>
      <vt:lpstr>Apresentação do PowerPoint</vt:lpstr>
      <vt:lpstr>Errado</vt:lpstr>
      <vt:lpstr>Certo</vt:lpstr>
      <vt:lpstr>Apresentação do PowerPoint</vt:lpstr>
      <vt:lpstr>Errado</vt:lpstr>
      <vt:lpstr>Certo</vt:lpstr>
      <vt:lpstr>Apresentação do PowerPoint</vt:lpstr>
      <vt:lpstr>Errado</vt:lpstr>
      <vt:lpstr>Certo</vt:lpstr>
      <vt:lpstr>Apresentação do PowerPoint</vt:lpstr>
      <vt:lpstr>Errado</vt:lpstr>
      <vt:lpstr>Certo</vt:lpstr>
      <vt:lpstr>Apresentação do PowerPoint</vt:lpstr>
      <vt:lpstr>Errado</vt:lpstr>
      <vt:lpstr>Certo</vt:lpstr>
      <vt:lpstr>Apresentação do PowerPoint</vt:lpstr>
      <vt:lpstr>Errado</vt:lpstr>
      <vt:lpstr>Certo</vt:lpstr>
      <vt:lpstr>Apresentação do PowerPoint</vt:lpstr>
      <vt:lpstr>Apresentação do PowerPoint</vt:lpstr>
      <vt:lpstr>Errado</vt:lpstr>
      <vt:lpstr>Certo</vt:lpstr>
      <vt:lpstr>Apresentação do PowerPoint</vt:lpstr>
    </vt:vector>
  </TitlesOfParts>
  <Company>M. E. - GEPE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Jogo</dc:title>
  <dc:creator>Tiago Santos Pio</dc:creator>
  <cp:lastModifiedBy>Tiago Santos Pio</cp:lastModifiedBy>
  <cp:revision>43</cp:revision>
  <dcterms:created xsi:type="dcterms:W3CDTF">2012-11-15T09:11:18Z</dcterms:created>
  <dcterms:modified xsi:type="dcterms:W3CDTF">2012-12-06T10:12:53Z</dcterms:modified>
</cp:coreProperties>
</file>